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17"/>
  </p:notesMasterIdLst>
  <p:handoutMasterIdLst>
    <p:handoutMasterId r:id="rId18"/>
  </p:handoutMasterIdLst>
  <p:sldIdLst>
    <p:sldId id="264" r:id="rId5"/>
    <p:sldId id="269" r:id="rId6"/>
    <p:sldId id="286" r:id="rId7"/>
    <p:sldId id="266" r:id="rId8"/>
    <p:sldId id="268" r:id="rId9"/>
    <p:sldId id="281" r:id="rId10"/>
    <p:sldId id="274" r:id="rId11"/>
    <p:sldId id="285" r:id="rId12"/>
    <p:sldId id="287" r:id="rId13"/>
    <p:sldId id="282" r:id="rId14"/>
    <p:sldId id="280" r:id="rId15"/>
    <p:sldId id="288" r:id="rId16"/>
  </p:sldIdLst>
  <p:sldSz cx="12188825" cy="6858000"/>
  <p:notesSz cx="6858000" cy="9144000"/>
  <p:defaultTextStyle>
    <a:defPPr rtl="0">
      <a:defRPr lang="ru-RU"/>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230" autoAdjust="0"/>
  </p:normalViewPr>
  <p:slideViewPr>
    <p:cSldViewPr showGuides="1">
      <p:cViewPr varScale="1">
        <p:scale>
          <a:sx n="105" d="100"/>
          <a:sy n="105" d="100"/>
        </p:scale>
        <p:origin x="834" y="102"/>
      </p:cViewPr>
      <p:guideLst>
        <p:guide pos="3839"/>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4" d="100"/>
          <a:sy n="64" d="100"/>
        </p:scale>
        <p:origin x="31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F57CB6-BA73-4A2F-963A-C70B4AEC5BE1}"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ru-RU"/>
        </a:p>
      </dgm:t>
    </dgm:pt>
    <dgm:pt modelId="{46A6653C-0C2E-4333-9D7E-C4FBE91D7689}">
      <dgm:prSet phldrT="[Текст]" custT="1"/>
      <dgm:spPr/>
      <dgm:t>
        <a:bodyPr/>
        <a:lstStyle/>
        <a:p>
          <a:r>
            <a:rPr lang="ro-RO" sz="1400" b="1" dirty="0" smtClean="0">
              <a:solidFill>
                <a:srgbClr val="FFFF00"/>
              </a:solidFill>
              <a:latin typeface="+mj-lt"/>
              <a:cs typeface="Times New Roman" panose="02020603050405020304" pitchFamily="18" charset="0"/>
            </a:rPr>
            <a:t>Beneficiari ai proiectului:</a:t>
          </a:r>
          <a:br>
            <a:rPr lang="ro-RO" sz="1400" b="1" dirty="0" smtClean="0">
              <a:solidFill>
                <a:srgbClr val="FFFF00"/>
              </a:solidFill>
              <a:latin typeface="+mj-lt"/>
              <a:cs typeface="Times New Roman" panose="02020603050405020304" pitchFamily="18" charset="0"/>
            </a:rPr>
          </a:br>
          <a:endParaRPr lang="ru-RU" sz="1100" b="1" dirty="0">
            <a:solidFill>
              <a:srgbClr val="FFFF00"/>
            </a:solidFill>
            <a:latin typeface="+mj-lt"/>
          </a:endParaRPr>
        </a:p>
      </dgm:t>
    </dgm:pt>
    <dgm:pt modelId="{5E65B46E-16CE-4F20-8CF8-B21DCFC4C630}" type="parTrans" cxnId="{CD480CA9-9D34-4CFF-A8AA-51E431A878DF}">
      <dgm:prSet/>
      <dgm:spPr/>
      <dgm:t>
        <a:bodyPr/>
        <a:lstStyle/>
        <a:p>
          <a:endParaRPr lang="ru-RU" sz="1100"/>
        </a:p>
      </dgm:t>
    </dgm:pt>
    <dgm:pt modelId="{3EEAEDB1-0D26-4514-9359-D410A69A0CDD}" type="sibTrans" cxnId="{CD480CA9-9D34-4CFF-A8AA-51E431A878DF}">
      <dgm:prSet custT="1"/>
      <dgm:spPr/>
      <dgm:t>
        <a:bodyPr/>
        <a:lstStyle/>
        <a:p>
          <a:endParaRPr lang="ru-RU" sz="1100"/>
        </a:p>
      </dgm:t>
    </dgm:pt>
    <dgm:pt modelId="{5D8EB102-2B46-4454-A632-8D870A6F80AE}">
      <dgm:prSet phldrT="[Текст]" custT="1"/>
      <dgm:spPr/>
      <dgm:t>
        <a:bodyPr/>
        <a:lstStyle/>
        <a:p>
          <a:r>
            <a:rPr lang="ro-RO" sz="1400" dirty="0" smtClean="0"/>
            <a:t>Etapa internațională: </a:t>
          </a:r>
          <a:r>
            <a:rPr lang="ro-RO" sz="1800" b="1" dirty="0" smtClean="0">
              <a:solidFill>
                <a:srgbClr val="FFFF00"/>
              </a:solidFill>
            </a:rPr>
            <a:t>2.194</a:t>
          </a:r>
          <a:r>
            <a:rPr lang="ro-RO" sz="1400" dirty="0" smtClean="0"/>
            <a:t> de elevi și cadre didactice</a:t>
          </a:r>
          <a:endParaRPr lang="ru-RU" sz="1400" dirty="0"/>
        </a:p>
      </dgm:t>
    </dgm:pt>
    <dgm:pt modelId="{AEB61282-EC3C-46CD-B76C-2AB7CA88C1FC}" type="parTrans" cxnId="{3BBA2B82-947C-43CB-9730-F5D9B58B7092}">
      <dgm:prSet/>
      <dgm:spPr/>
      <dgm:t>
        <a:bodyPr/>
        <a:lstStyle/>
        <a:p>
          <a:endParaRPr lang="ru-RU" sz="1100"/>
        </a:p>
      </dgm:t>
    </dgm:pt>
    <dgm:pt modelId="{94765895-D106-4F9E-9539-E7B2FDD39B02}" type="sibTrans" cxnId="{3BBA2B82-947C-43CB-9730-F5D9B58B7092}">
      <dgm:prSet custT="1"/>
      <dgm:spPr/>
      <dgm:t>
        <a:bodyPr/>
        <a:lstStyle/>
        <a:p>
          <a:endParaRPr lang="ru-RU" sz="1100"/>
        </a:p>
      </dgm:t>
    </dgm:pt>
    <dgm:pt modelId="{75477CEF-B680-489B-A1D3-5A04784088D8}">
      <dgm:prSet phldrT="[Текст]" custT="1"/>
      <dgm:spPr/>
      <dgm:t>
        <a:bodyPr/>
        <a:lstStyle/>
        <a:p>
          <a:r>
            <a:rPr lang="ro-RO" sz="1400" dirty="0" smtClean="0"/>
            <a:t>Etapa locală: </a:t>
          </a:r>
          <a:r>
            <a:rPr lang="ro-RO" sz="1800" b="1" dirty="0" smtClean="0">
              <a:solidFill>
                <a:srgbClr val="FFFF00"/>
              </a:solidFill>
            </a:rPr>
            <a:t>17.295</a:t>
          </a:r>
          <a:r>
            <a:rPr lang="ro-RO" sz="1800" dirty="0" smtClean="0">
              <a:solidFill>
                <a:srgbClr val="FFFF00"/>
              </a:solidFill>
            </a:rPr>
            <a:t> </a:t>
          </a:r>
          <a:r>
            <a:rPr lang="ro-RO" sz="1400" dirty="0" smtClean="0"/>
            <a:t>de participanți</a:t>
          </a:r>
          <a:endParaRPr lang="ru-RU" sz="1400" dirty="0"/>
        </a:p>
      </dgm:t>
    </dgm:pt>
    <dgm:pt modelId="{60235135-B42B-4998-A637-648DDF70B5EB}" type="parTrans" cxnId="{8B8A0C97-5493-4FB3-BBBA-33B90EF52FF1}">
      <dgm:prSet/>
      <dgm:spPr/>
      <dgm:t>
        <a:bodyPr/>
        <a:lstStyle/>
        <a:p>
          <a:endParaRPr lang="ru-RU" sz="1100"/>
        </a:p>
      </dgm:t>
    </dgm:pt>
    <dgm:pt modelId="{CC19DCE5-DCE9-4853-A74E-3BFAACBAB321}" type="sibTrans" cxnId="{8B8A0C97-5493-4FB3-BBBA-33B90EF52FF1}">
      <dgm:prSet/>
      <dgm:spPr/>
      <dgm:t>
        <a:bodyPr/>
        <a:lstStyle/>
        <a:p>
          <a:endParaRPr lang="ru-RU" sz="1100"/>
        </a:p>
      </dgm:t>
    </dgm:pt>
    <dgm:pt modelId="{523FC43F-38E8-48E6-A055-073D90681B2F}">
      <dgm:prSet phldrT="[Текст]" custT="1"/>
      <dgm:spPr/>
      <dgm:t>
        <a:bodyPr/>
        <a:lstStyle/>
        <a:p>
          <a:r>
            <a:rPr lang="ro-RO" sz="1800" b="1" smtClean="0">
              <a:solidFill>
                <a:srgbClr val="FFFF00"/>
              </a:solidFill>
            </a:rPr>
            <a:t>460</a:t>
          </a:r>
          <a:r>
            <a:rPr lang="ro-RO" sz="1400" smtClean="0"/>
            <a:t> </a:t>
          </a:r>
          <a:r>
            <a:rPr lang="ro-RO" sz="1400" dirty="0" smtClean="0"/>
            <a:t>de instituții de învățământ din Republica Moldova și România</a:t>
          </a:r>
          <a:endParaRPr lang="ru-RU" sz="1400" dirty="0"/>
        </a:p>
      </dgm:t>
    </dgm:pt>
    <dgm:pt modelId="{68719165-F11E-4A21-A687-07038907DD10}" type="parTrans" cxnId="{7143796E-4219-4820-8136-6D935B1301A7}">
      <dgm:prSet/>
      <dgm:spPr/>
      <dgm:t>
        <a:bodyPr/>
        <a:lstStyle/>
        <a:p>
          <a:endParaRPr lang="ro-RO" sz="1100"/>
        </a:p>
      </dgm:t>
    </dgm:pt>
    <dgm:pt modelId="{88B4735A-AEF1-4A9A-B3D0-70B656327781}" type="sibTrans" cxnId="{7143796E-4219-4820-8136-6D935B1301A7}">
      <dgm:prSet custT="1"/>
      <dgm:spPr/>
      <dgm:t>
        <a:bodyPr/>
        <a:lstStyle/>
        <a:p>
          <a:endParaRPr lang="ro-RO" sz="1100"/>
        </a:p>
      </dgm:t>
    </dgm:pt>
    <dgm:pt modelId="{8C6701B9-738B-4C8E-905B-E24B08BD5146}" type="pres">
      <dgm:prSet presAssocID="{C4F57CB6-BA73-4A2F-963A-C70B4AEC5BE1}" presName="Name0" presStyleCnt="0">
        <dgm:presLayoutVars>
          <dgm:dir/>
          <dgm:resizeHandles val="exact"/>
        </dgm:presLayoutVars>
      </dgm:prSet>
      <dgm:spPr/>
      <dgm:t>
        <a:bodyPr/>
        <a:lstStyle/>
        <a:p>
          <a:endParaRPr lang="ro-RO"/>
        </a:p>
      </dgm:t>
    </dgm:pt>
    <dgm:pt modelId="{554403B6-19DC-4A1E-86B5-1C98B5B52ADE}" type="pres">
      <dgm:prSet presAssocID="{46A6653C-0C2E-4333-9D7E-C4FBE91D7689}" presName="node" presStyleLbl="node1" presStyleIdx="0" presStyleCnt="4">
        <dgm:presLayoutVars>
          <dgm:bulletEnabled val="1"/>
        </dgm:presLayoutVars>
      </dgm:prSet>
      <dgm:spPr/>
      <dgm:t>
        <a:bodyPr/>
        <a:lstStyle/>
        <a:p>
          <a:endParaRPr lang="ro-RO"/>
        </a:p>
      </dgm:t>
    </dgm:pt>
    <dgm:pt modelId="{E0CA1177-A9B5-4253-8FA0-35C208D08AD1}" type="pres">
      <dgm:prSet presAssocID="{3EEAEDB1-0D26-4514-9359-D410A69A0CDD}" presName="sibTrans" presStyleLbl="sibTrans1D1" presStyleIdx="0" presStyleCnt="3"/>
      <dgm:spPr/>
      <dgm:t>
        <a:bodyPr/>
        <a:lstStyle/>
        <a:p>
          <a:endParaRPr lang="ro-RO"/>
        </a:p>
      </dgm:t>
    </dgm:pt>
    <dgm:pt modelId="{71A3D5B2-66A7-414A-9961-954B0F99787B}" type="pres">
      <dgm:prSet presAssocID="{3EEAEDB1-0D26-4514-9359-D410A69A0CDD}" presName="connectorText" presStyleLbl="sibTrans1D1" presStyleIdx="0" presStyleCnt="3"/>
      <dgm:spPr/>
      <dgm:t>
        <a:bodyPr/>
        <a:lstStyle/>
        <a:p>
          <a:endParaRPr lang="ro-RO"/>
        </a:p>
      </dgm:t>
    </dgm:pt>
    <dgm:pt modelId="{86172967-BF39-427D-8D97-9FB781760CB4}" type="pres">
      <dgm:prSet presAssocID="{523FC43F-38E8-48E6-A055-073D90681B2F}" presName="node" presStyleLbl="node1" presStyleIdx="1" presStyleCnt="4">
        <dgm:presLayoutVars>
          <dgm:bulletEnabled val="1"/>
        </dgm:presLayoutVars>
      </dgm:prSet>
      <dgm:spPr/>
      <dgm:t>
        <a:bodyPr/>
        <a:lstStyle/>
        <a:p>
          <a:endParaRPr lang="ro-RO"/>
        </a:p>
      </dgm:t>
    </dgm:pt>
    <dgm:pt modelId="{EEDBCD8C-5287-4FAC-9AD4-575516FC815C}" type="pres">
      <dgm:prSet presAssocID="{88B4735A-AEF1-4A9A-B3D0-70B656327781}" presName="sibTrans" presStyleLbl="sibTrans1D1" presStyleIdx="1" presStyleCnt="3"/>
      <dgm:spPr/>
      <dgm:t>
        <a:bodyPr/>
        <a:lstStyle/>
        <a:p>
          <a:endParaRPr lang="ro-RO"/>
        </a:p>
      </dgm:t>
    </dgm:pt>
    <dgm:pt modelId="{ACDBFA74-2BEA-4228-A432-EE2E6AAA1473}" type="pres">
      <dgm:prSet presAssocID="{88B4735A-AEF1-4A9A-B3D0-70B656327781}" presName="connectorText" presStyleLbl="sibTrans1D1" presStyleIdx="1" presStyleCnt="3"/>
      <dgm:spPr/>
      <dgm:t>
        <a:bodyPr/>
        <a:lstStyle/>
        <a:p>
          <a:endParaRPr lang="ro-RO"/>
        </a:p>
      </dgm:t>
    </dgm:pt>
    <dgm:pt modelId="{24A7B3BA-331A-4257-8583-B4DA7DF0A5D7}" type="pres">
      <dgm:prSet presAssocID="{5D8EB102-2B46-4454-A632-8D870A6F80AE}" presName="node" presStyleLbl="node1" presStyleIdx="2" presStyleCnt="4">
        <dgm:presLayoutVars>
          <dgm:bulletEnabled val="1"/>
        </dgm:presLayoutVars>
      </dgm:prSet>
      <dgm:spPr/>
      <dgm:t>
        <a:bodyPr/>
        <a:lstStyle/>
        <a:p>
          <a:endParaRPr lang="ro-RO"/>
        </a:p>
      </dgm:t>
    </dgm:pt>
    <dgm:pt modelId="{171F12FD-4C86-42CD-BFD4-E6AEECA6460E}" type="pres">
      <dgm:prSet presAssocID="{94765895-D106-4F9E-9539-E7B2FDD39B02}" presName="sibTrans" presStyleLbl="sibTrans1D1" presStyleIdx="2" presStyleCnt="3"/>
      <dgm:spPr/>
      <dgm:t>
        <a:bodyPr/>
        <a:lstStyle/>
        <a:p>
          <a:endParaRPr lang="ro-RO"/>
        </a:p>
      </dgm:t>
    </dgm:pt>
    <dgm:pt modelId="{0A33C131-E907-4963-BA03-EBA6611B2E02}" type="pres">
      <dgm:prSet presAssocID="{94765895-D106-4F9E-9539-E7B2FDD39B02}" presName="connectorText" presStyleLbl="sibTrans1D1" presStyleIdx="2" presStyleCnt="3"/>
      <dgm:spPr/>
      <dgm:t>
        <a:bodyPr/>
        <a:lstStyle/>
        <a:p>
          <a:endParaRPr lang="ro-RO"/>
        </a:p>
      </dgm:t>
    </dgm:pt>
    <dgm:pt modelId="{A6682EB3-274F-4EAF-9270-9CA220E1D193}" type="pres">
      <dgm:prSet presAssocID="{75477CEF-B680-489B-A1D3-5A04784088D8}" presName="node" presStyleLbl="node1" presStyleIdx="3" presStyleCnt="4">
        <dgm:presLayoutVars>
          <dgm:bulletEnabled val="1"/>
        </dgm:presLayoutVars>
      </dgm:prSet>
      <dgm:spPr/>
      <dgm:t>
        <a:bodyPr/>
        <a:lstStyle/>
        <a:p>
          <a:endParaRPr lang="ro-RO"/>
        </a:p>
      </dgm:t>
    </dgm:pt>
  </dgm:ptLst>
  <dgm:cxnLst>
    <dgm:cxn modelId="{57E1B06A-5EFE-4FD8-9848-AF2AEAA6F0C2}" type="presOf" srcId="{3EEAEDB1-0D26-4514-9359-D410A69A0CDD}" destId="{E0CA1177-A9B5-4253-8FA0-35C208D08AD1}" srcOrd="0" destOrd="0" presId="urn:microsoft.com/office/officeart/2005/8/layout/bProcess3"/>
    <dgm:cxn modelId="{9F2A0656-F130-4528-A1F6-B23EA72A6C47}" type="presOf" srcId="{C4F57CB6-BA73-4A2F-963A-C70B4AEC5BE1}" destId="{8C6701B9-738B-4C8E-905B-E24B08BD5146}" srcOrd="0" destOrd="0" presId="urn:microsoft.com/office/officeart/2005/8/layout/bProcess3"/>
    <dgm:cxn modelId="{7143796E-4219-4820-8136-6D935B1301A7}" srcId="{C4F57CB6-BA73-4A2F-963A-C70B4AEC5BE1}" destId="{523FC43F-38E8-48E6-A055-073D90681B2F}" srcOrd="1" destOrd="0" parTransId="{68719165-F11E-4A21-A687-07038907DD10}" sibTransId="{88B4735A-AEF1-4A9A-B3D0-70B656327781}"/>
    <dgm:cxn modelId="{4A8A4BC6-D231-4E8A-B509-CA6CD899FC2F}" type="presOf" srcId="{3EEAEDB1-0D26-4514-9359-D410A69A0CDD}" destId="{71A3D5B2-66A7-414A-9961-954B0F99787B}" srcOrd="1" destOrd="0" presId="urn:microsoft.com/office/officeart/2005/8/layout/bProcess3"/>
    <dgm:cxn modelId="{4E804F6D-0D5A-49B5-BF0E-FB880385079E}" type="presOf" srcId="{88B4735A-AEF1-4A9A-B3D0-70B656327781}" destId="{EEDBCD8C-5287-4FAC-9AD4-575516FC815C}" srcOrd="0" destOrd="0" presId="urn:microsoft.com/office/officeart/2005/8/layout/bProcess3"/>
    <dgm:cxn modelId="{3BBA2B82-947C-43CB-9730-F5D9B58B7092}" srcId="{C4F57CB6-BA73-4A2F-963A-C70B4AEC5BE1}" destId="{5D8EB102-2B46-4454-A632-8D870A6F80AE}" srcOrd="2" destOrd="0" parTransId="{AEB61282-EC3C-46CD-B76C-2AB7CA88C1FC}" sibTransId="{94765895-D106-4F9E-9539-E7B2FDD39B02}"/>
    <dgm:cxn modelId="{7B30949E-04E4-435E-ACE9-9E8E720E6130}" type="presOf" srcId="{5D8EB102-2B46-4454-A632-8D870A6F80AE}" destId="{24A7B3BA-331A-4257-8583-B4DA7DF0A5D7}" srcOrd="0" destOrd="0" presId="urn:microsoft.com/office/officeart/2005/8/layout/bProcess3"/>
    <dgm:cxn modelId="{95168AC2-5DDA-4AFE-9B03-5025E6537637}" type="presOf" srcId="{523FC43F-38E8-48E6-A055-073D90681B2F}" destId="{86172967-BF39-427D-8D97-9FB781760CB4}" srcOrd="0" destOrd="0" presId="urn:microsoft.com/office/officeart/2005/8/layout/bProcess3"/>
    <dgm:cxn modelId="{43FEA2D0-6016-4EA2-960F-0A3DBE58A77B}" type="presOf" srcId="{75477CEF-B680-489B-A1D3-5A04784088D8}" destId="{A6682EB3-274F-4EAF-9270-9CA220E1D193}" srcOrd="0" destOrd="0" presId="urn:microsoft.com/office/officeart/2005/8/layout/bProcess3"/>
    <dgm:cxn modelId="{11DF2DB0-D24F-400F-9A5F-2BED845644CA}" type="presOf" srcId="{46A6653C-0C2E-4333-9D7E-C4FBE91D7689}" destId="{554403B6-19DC-4A1E-86B5-1C98B5B52ADE}" srcOrd="0" destOrd="0" presId="urn:microsoft.com/office/officeart/2005/8/layout/bProcess3"/>
    <dgm:cxn modelId="{A94E43D2-CBF5-4253-9CD8-A2538B53ED40}" type="presOf" srcId="{94765895-D106-4F9E-9539-E7B2FDD39B02}" destId="{0A33C131-E907-4963-BA03-EBA6611B2E02}" srcOrd="1" destOrd="0" presId="urn:microsoft.com/office/officeart/2005/8/layout/bProcess3"/>
    <dgm:cxn modelId="{14255350-6B1E-4927-8F5D-6E9B8EBA75E1}" type="presOf" srcId="{88B4735A-AEF1-4A9A-B3D0-70B656327781}" destId="{ACDBFA74-2BEA-4228-A432-EE2E6AAA1473}" srcOrd="1" destOrd="0" presId="urn:microsoft.com/office/officeart/2005/8/layout/bProcess3"/>
    <dgm:cxn modelId="{0AF9566F-E465-4C0D-B03E-81DB9F59E175}" type="presOf" srcId="{94765895-D106-4F9E-9539-E7B2FDD39B02}" destId="{171F12FD-4C86-42CD-BFD4-E6AEECA6460E}" srcOrd="0" destOrd="0" presId="urn:microsoft.com/office/officeart/2005/8/layout/bProcess3"/>
    <dgm:cxn modelId="{CD480CA9-9D34-4CFF-A8AA-51E431A878DF}" srcId="{C4F57CB6-BA73-4A2F-963A-C70B4AEC5BE1}" destId="{46A6653C-0C2E-4333-9D7E-C4FBE91D7689}" srcOrd="0" destOrd="0" parTransId="{5E65B46E-16CE-4F20-8CF8-B21DCFC4C630}" sibTransId="{3EEAEDB1-0D26-4514-9359-D410A69A0CDD}"/>
    <dgm:cxn modelId="{8B8A0C97-5493-4FB3-BBBA-33B90EF52FF1}" srcId="{C4F57CB6-BA73-4A2F-963A-C70B4AEC5BE1}" destId="{75477CEF-B680-489B-A1D3-5A04784088D8}" srcOrd="3" destOrd="0" parTransId="{60235135-B42B-4998-A637-648DDF70B5EB}" sibTransId="{CC19DCE5-DCE9-4853-A74E-3BFAACBAB321}"/>
    <dgm:cxn modelId="{143B542E-B350-4F8B-9E2F-A2B47A98E32D}" type="presParOf" srcId="{8C6701B9-738B-4C8E-905B-E24B08BD5146}" destId="{554403B6-19DC-4A1E-86B5-1C98B5B52ADE}" srcOrd="0" destOrd="0" presId="urn:microsoft.com/office/officeart/2005/8/layout/bProcess3"/>
    <dgm:cxn modelId="{A3CA20D0-E247-4F30-B3F3-D72DCAB3254F}" type="presParOf" srcId="{8C6701B9-738B-4C8E-905B-E24B08BD5146}" destId="{E0CA1177-A9B5-4253-8FA0-35C208D08AD1}" srcOrd="1" destOrd="0" presId="urn:microsoft.com/office/officeart/2005/8/layout/bProcess3"/>
    <dgm:cxn modelId="{6C84CC92-27E4-42D7-8FB2-63AF72306588}" type="presParOf" srcId="{E0CA1177-A9B5-4253-8FA0-35C208D08AD1}" destId="{71A3D5B2-66A7-414A-9961-954B0F99787B}" srcOrd="0" destOrd="0" presId="urn:microsoft.com/office/officeart/2005/8/layout/bProcess3"/>
    <dgm:cxn modelId="{D98753FD-2638-4AD5-B99C-F8DBE5D9AC57}" type="presParOf" srcId="{8C6701B9-738B-4C8E-905B-E24B08BD5146}" destId="{86172967-BF39-427D-8D97-9FB781760CB4}" srcOrd="2" destOrd="0" presId="urn:microsoft.com/office/officeart/2005/8/layout/bProcess3"/>
    <dgm:cxn modelId="{3FE53578-A58F-48D0-BCFB-578EF8EEF846}" type="presParOf" srcId="{8C6701B9-738B-4C8E-905B-E24B08BD5146}" destId="{EEDBCD8C-5287-4FAC-9AD4-575516FC815C}" srcOrd="3" destOrd="0" presId="urn:microsoft.com/office/officeart/2005/8/layout/bProcess3"/>
    <dgm:cxn modelId="{6C1E987C-A338-4548-9D69-7493D9FB14C5}" type="presParOf" srcId="{EEDBCD8C-5287-4FAC-9AD4-575516FC815C}" destId="{ACDBFA74-2BEA-4228-A432-EE2E6AAA1473}" srcOrd="0" destOrd="0" presId="urn:microsoft.com/office/officeart/2005/8/layout/bProcess3"/>
    <dgm:cxn modelId="{3D550342-E10F-4804-9B43-BE82E7A640BA}" type="presParOf" srcId="{8C6701B9-738B-4C8E-905B-E24B08BD5146}" destId="{24A7B3BA-331A-4257-8583-B4DA7DF0A5D7}" srcOrd="4" destOrd="0" presId="urn:microsoft.com/office/officeart/2005/8/layout/bProcess3"/>
    <dgm:cxn modelId="{7B1D7A9F-F812-4B9E-996B-F4241FFFB717}" type="presParOf" srcId="{8C6701B9-738B-4C8E-905B-E24B08BD5146}" destId="{171F12FD-4C86-42CD-BFD4-E6AEECA6460E}" srcOrd="5" destOrd="0" presId="urn:microsoft.com/office/officeart/2005/8/layout/bProcess3"/>
    <dgm:cxn modelId="{F91387A3-8156-40BF-91C1-408E888FAA56}" type="presParOf" srcId="{171F12FD-4C86-42CD-BFD4-E6AEECA6460E}" destId="{0A33C131-E907-4963-BA03-EBA6611B2E02}" srcOrd="0" destOrd="0" presId="urn:microsoft.com/office/officeart/2005/8/layout/bProcess3"/>
    <dgm:cxn modelId="{3B18CFF2-93EF-4D5C-875B-2C42F803E14C}" type="presParOf" srcId="{8C6701B9-738B-4C8E-905B-E24B08BD5146}" destId="{A6682EB3-274F-4EAF-9270-9CA220E1D193}"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2F6554-09FD-47A7-A154-25A98FC63B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o-RO"/>
        </a:p>
      </dgm:t>
    </dgm:pt>
    <dgm:pt modelId="{DA1DAE24-2B70-4F54-B6D6-C5A94D8AD1D2}">
      <dgm:prSet/>
      <dgm:spPr/>
      <dgm:t>
        <a:bodyPr/>
        <a:lstStyle/>
        <a:p>
          <a:pPr rtl="0"/>
          <a:r>
            <a:rPr lang="x-none" smtClean="0">
              <a:latin typeface="+mn-lt"/>
            </a:rPr>
            <a:t>Durata desfă</a:t>
          </a:r>
          <a:r>
            <a:rPr lang="ro-RO" dirty="0" smtClean="0">
              <a:latin typeface="+mn-lt"/>
            </a:rPr>
            <a:t>ș</a:t>
          </a:r>
          <a:r>
            <a:rPr lang="x-none" smtClean="0">
              <a:latin typeface="+mn-lt"/>
            </a:rPr>
            <a:t>urării:</a:t>
          </a:r>
          <a:endParaRPr lang="en-US" dirty="0">
            <a:latin typeface="+mn-lt"/>
          </a:endParaRPr>
        </a:p>
      </dgm:t>
    </dgm:pt>
    <dgm:pt modelId="{D7A18B76-3414-4DB1-83EE-1E16D064BC8C}" type="parTrans" cxnId="{92FDDCB7-65A6-4125-8946-45F12D40463D}">
      <dgm:prSet/>
      <dgm:spPr/>
      <dgm:t>
        <a:bodyPr/>
        <a:lstStyle/>
        <a:p>
          <a:endParaRPr lang="ro-RO">
            <a:latin typeface="+mn-lt"/>
          </a:endParaRPr>
        </a:p>
      </dgm:t>
    </dgm:pt>
    <dgm:pt modelId="{0EA7E03E-845F-4685-AB74-F836A591FDEF}" type="sibTrans" cxnId="{92FDDCB7-65A6-4125-8946-45F12D40463D}">
      <dgm:prSet/>
      <dgm:spPr/>
      <dgm:t>
        <a:bodyPr/>
        <a:lstStyle/>
        <a:p>
          <a:endParaRPr lang="ro-RO">
            <a:latin typeface="+mn-lt"/>
          </a:endParaRPr>
        </a:p>
      </dgm:t>
    </dgm:pt>
    <dgm:pt modelId="{1F879317-ED32-428B-9415-668E8CEECB56}">
      <dgm:prSet/>
      <dgm:spPr/>
      <dgm:t>
        <a:bodyPr/>
        <a:lstStyle/>
        <a:p>
          <a:pPr rtl="0"/>
          <a:r>
            <a:rPr lang="ro-RO" b="0" u="none" dirty="0" smtClean="0">
              <a:latin typeface="+mn-lt"/>
            </a:rPr>
            <a:t>Parteneri media:</a:t>
          </a:r>
          <a:endParaRPr lang="ro-RO" b="0" u="none" dirty="0">
            <a:latin typeface="+mn-lt"/>
          </a:endParaRPr>
        </a:p>
      </dgm:t>
    </dgm:pt>
    <dgm:pt modelId="{00A09E57-B87F-43EB-88C2-1D06AFC421DC}" type="parTrans" cxnId="{C521B6F9-4BAF-41B1-B719-CF2D5C4DFC04}">
      <dgm:prSet/>
      <dgm:spPr/>
      <dgm:t>
        <a:bodyPr/>
        <a:lstStyle/>
        <a:p>
          <a:endParaRPr lang="ro-RO">
            <a:latin typeface="+mn-lt"/>
          </a:endParaRPr>
        </a:p>
      </dgm:t>
    </dgm:pt>
    <dgm:pt modelId="{3C27C508-AFCA-4521-ABF9-9761B0F174F5}" type="sibTrans" cxnId="{C521B6F9-4BAF-41B1-B719-CF2D5C4DFC04}">
      <dgm:prSet/>
      <dgm:spPr/>
      <dgm:t>
        <a:bodyPr/>
        <a:lstStyle/>
        <a:p>
          <a:endParaRPr lang="ro-RO">
            <a:latin typeface="+mn-lt"/>
          </a:endParaRPr>
        </a:p>
      </dgm:t>
    </dgm:pt>
    <dgm:pt modelId="{D6DA60D3-541E-4E8A-B4B2-4543D2970CAC}">
      <dgm:prSet/>
      <dgm:spPr/>
      <dgm:t>
        <a:bodyPr/>
        <a:lstStyle/>
        <a:p>
          <a:pPr rtl="0"/>
          <a:r>
            <a:rPr lang="ro-RO" dirty="0" smtClean="0">
              <a:latin typeface="+mn-lt"/>
            </a:rPr>
            <a:t>Asociația Generală a Învățătorilor din România, filiala din Republica Moldova</a:t>
          </a:r>
          <a:br>
            <a:rPr lang="ro-RO" dirty="0" smtClean="0">
              <a:latin typeface="+mn-lt"/>
            </a:rPr>
          </a:br>
          <a:r>
            <a:rPr lang="ro-RO" dirty="0" smtClean="0">
              <a:latin typeface="+mn-lt"/>
            </a:rPr>
            <a:t>   Universitatea de Stat din Moldova, Facultatea de Litere</a:t>
          </a:r>
          <a:br>
            <a:rPr lang="ro-RO" dirty="0" smtClean="0">
              <a:latin typeface="+mn-lt"/>
            </a:rPr>
          </a:br>
          <a:r>
            <a:rPr lang="ro-RO" dirty="0" smtClean="0">
              <a:latin typeface="+mn-lt"/>
            </a:rPr>
            <a:t>   Universitatea Pedagogică de Stat „Ion Creangă”, Facultatea de Filologie și Istorie și departamentul Formare Continuă</a:t>
          </a:r>
          <a:br>
            <a:rPr lang="ro-RO" dirty="0" smtClean="0">
              <a:latin typeface="+mn-lt"/>
            </a:rPr>
          </a:br>
          <a:r>
            <a:rPr lang="ro-RO" dirty="0" smtClean="0">
              <a:latin typeface="+mn-lt"/>
            </a:rPr>
            <a:t>   Universitatea de Stat din Tiraspol, Catedra Pedagogie și Metodica Învățământului Primar</a:t>
          </a:r>
          <a:br>
            <a:rPr lang="ro-RO" dirty="0" smtClean="0">
              <a:latin typeface="+mn-lt"/>
            </a:rPr>
          </a:br>
          <a:r>
            <a:rPr lang="ro-RO" dirty="0" smtClean="0">
              <a:latin typeface="+mn-lt"/>
            </a:rPr>
            <a:t>   Institutul de Filologie Română „Bogdan </a:t>
          </a:r>
          <a:r>
            <a:rPr lang="ro-RO" dirty="0" err="1" smtClean="0">
              <a:latin typeface="+mn-lt"/>
            </a:rPr>
            <a:t>Petriceicu-Hasdeu</a:t>
          </a:r>
          <a:r>
            <a:rPr lang="ro-RO" dirty="0" smtClean="0">
              <a:latin typeface="+mn-lt"/>
            </a:rPr>
            <a:t>”</a:t>
          </a:r>
          <a:br>
            <a:rPr lang="ro-RO" dirty="0" smtClean="0">
              <a:latin typeface="+mn-lt"/>
            </a:rPr>
          </a:br>
          <a:r>
            <a:rPr lang="ro-RO" dirty="0" smtClean="0">
              <a:latin typeface="+mn-lt"/>
            </a:rPr>
            <a:t>   Instituția Publică Liceul Teoretic ,,Gheorghe Asachi”, Chișinău</a:t>
          </a:r>
          <a:br>
            <a:rPr lang="ro-RO" dirty="0" smtClean="0">
              <a:latin typeface="+mn-lt"/>
            </a:rPr>
          </a:br>
          <a:r>
            <a:rPr lang="ro-RO" dirty="0" smtClean="0">
              <a:latin typeface="+mn-lt"/>
            </a:rPr>
            <a:t>   Instituția Privată Liceul „Socrate”, Chișinău</a:t>
          </a:r>
          <a:br>
            <a:rPr lang="ro-RO" dirty="0" smtClean="0">
              <a:latin typeface="+mn-lt"/>
            </a:rPr>
          </a:br>
          <a:r>
            <a:rPr lang="ro-RO" dirty="0" smtClean="0">
              <a:latin typeface="+mn-lt"/>
            </a:rPr>
            <a:t>   Instituția Publică Liceul Teoretic ,,Mihai Eminescu”, </a:t>
          </a:r>
          <a:r>
            <a:rPr lang="ro-RO" dirty="0" err="1" smtClean="0">
              <a:latin typeface="+mn-lt"/>
            </a:rPr>
            <a:t>Edineț</a:t>
          </a:r>
          <a:r>
            <a:rPr lang="ro-RO" dirty="0" smtClean="0">
              <a:latin typeface="+mn-lt"/>
            </a:rPr>
            <a:t/>
          </a:r>
          <a:br>
            <a:rPr lang="ro-RO" dirty="0" smtClean="0">
              <a:latin typeface="+mn-lt"/>
            </a:rPr>
          </a:br>
          <a:r>
            <a:rPr lang="ro-RO" dirty="0" smtClean="0">
              <a:latin typeface="+mn-lt"/>
            </a:rPr>
            <a:t>   Liceul Teoretic Republican „Aristotel”, Chișinău</a:t>
          </a:r>
          <a:br>
            <a:rPr lang="ro-RO" dirty="0" smtClean="0">
              <a:latin typeface="+mn-lt"/>
            </a:rPr>
          </a:br>
          <a:r>
            <a:rPr lang="ro-RO" dirty="0" smtClean="0">
              <a:latin typeface="+mn-lt"/>
            </a:rPr>
            <a:t>   Liceul Teoretic Waldorf, Chișinău</a:t>
          </a:r>
          <a:br>
            <a:rPr lang="ro-RO" dirty="0" smtClean="0">
              <a:latin typeface="+mn-lt"/>
            </a:rPr>
          </a:br>
          <a:r>
            <a:rPr lang="ro-RO" dirty="0" smtClean="0">
              <a:latin typeface="+mn-lt"/>
            </a:rPr>
            <a:t>   Școala Gimnazială „Sfântul Nicolae”, comuna Vânători, județul Galați</a:t>
          </a:r>
          <a:br>
            <a:rPr lang="ro-RO" dirty="0" smtClean="0">
              <a:latin typeface="+mn-lt"/>
            </a:rPr>
          </a:br>
          <a:r>
            <a:rPr lang="ro-RO" dirty="0" smtClean="0">
              <a:latin typeface="+mn-lt"/>
            </a:rPr>
            <a:t>   Gimnaziul ,,Gheorghe </a:t>
          </a:r>
          <a:r>
            <a:rPr lang="ro-RO" dirty="0" err="1" smtClean="0">
              <a:latin typeface="+mn-lt"/>
            </a:rPr>
            <a:t>Râșcanu</a:t>
          </a:r>
          <a:r>
            <a:rPr lang="ro-RO" dirty="0" smtClean="0">
              <a:latin typeface="+mn-lt"/>
            </a:rPr>
            <a:t>”, orașul </a:t>
          </a:r>
          <a:r>
            <a:rPr lang="ro-RO" dirty="0" err="1" smtClean="0">
              <a:latin typeface="+mn-lt"/>
            </a:rPr>
            <a:t>Rîșcani</a:t>
          </a:r>
          <a:endParaRPr lang="ro-RO" dirty="0">
            <a:latin typeface="+mn-lt"/>
          </a:endParaRPr>
        </a:p>
      </dgm:t>
    </dgm:pt>
    <dgm:pt modelId="{7D0366AD-E2DA-4302-A423-8B726A6DFC98}" type="parTrans" cxnId="{C369A935-0C29-4690-893A-2520921952E0}">
      <dgm:prSet/>
      <dgm:spPr/>
      <dgm:t>
        <a:bodyPr/>
        <a:lstStyle/>
        <a:p>
          <a:endParaRPr lang="ro-RO">
            <a:latin typeface="+mn-lt"/>
          </a:endParaRPr>
        </a:p>
      </dgm:t>
    </dgm:pt>
    <dgm:pt modelId="{E3A33CCE-FF1B-4641-91FA-420C041D83CF}" type="sibTrans" cxnId="{C369A935-0C29-4690-893A-2520921952E0}">
      <dgm:prSet/>
      <dgm:spPr/>
      <dgm:t>
        <a:bodyPr/>
        <a:lstStyle/>
        <a:p>
          <a:endParaRPr lang="ro-RO">
            <a:latin typeface="+mn-lt"/>
          </a:endParaRPr>
        </a:p>
      </dgm:t>
    </dgm:pt>
    <dgm:pt modelId="{83B73BE1-DE80-40E4-AF4C-B90A24EB0C52}">
      <dgm:prSet/>
      <dgm:spPr/>
      <dgm:t>
        <a:bodyPr/>
        <a:lstStyle/>
        <a:p>
          <a:r>
            <a:rPr lang="ro-RO" dirty="0" smtClean="0">
              <a:latin typeface="+mn-lt"/>
            </a:rPr>
            <a:t> „Literatura de azi”, Revistă online sub egida Uniunii Scriitorilor din România</a:t>
          </a:r>
          <a:br>
            <a:rPr lang="ro-RO" dirty="0" smtClean="0">
              <a:latin typeface="+mn-lt"/>
            </a:rPr>
          </a:br>
          <a:r>
            <a:rPr lang="ro-RO" dirty="0" smtClean="0">
              <a:latin typeface="+mn-lt"/>
            </a:rPr>
            <a:t>    Revista științifico-metodică „Învățătorul modern”</a:t>
          </a:r>
          <a:br>
            <a:rPr lang="ro-RO" dirty="0" smtClean="0">
              <a:latin typeface="+mn-lt"/>
            </a:rPr>
          </a:br>
          <a:r>
            <a:rPr lang="ro-RO" dirty="0" smtClean="0">
              <a:latin typeface="+mn-lt"/>
            </a:rPr>
            <a:t>    Muzeul Național de Etnografie și Istorie Naturală din Chișinău cu filiala Complexul Muzeal Țipova. </a:t>
          </a:r>
          <a:endParaRPr lang="ro-RO" dirty="0">
            <a:latin typeface="+mn-lt"/>
          </a:endParaRPr>
        </a:p>
      </dgm:t>
    </dgm:pt>
    <dgm:pt modelId="{57B4267F-F446-40CF-A87C-8E81FE9198B9}" type="parTrans" cxnId="{FCBC34D6-C5CE-4E00-82E1-C1018A46EF7F}">
      <dgm:prSet/>
      <dgm:spPr/>
      <dgm:t>
        <a:bodyPr/>
        <a:lstStyle/>
        <a:p>
          <a:endParaRPr lang="ro-RO">
            <a:latin typeface="+mn-lt"/>
          </a:endParaRPr>
        </a:p>
      </dgm:t>
    </dgm:pt>
    <dgm:pt modelId="{D4AD8501-71DF-46A1-ACD7-0570B74DB7E2}" type="sibTrans" cxnId="{FCBC34D6-C5CE-4E00-82E1-C1018A46EF7F}">
      <dgm:prSet/>
      <dgm:spPr/>
      <dgm:t>
        <a:bodyPr/>
        <a:lstStyle/>
        <a:p>
          <a:endParaRPr lang="ro-RO">
            <a:latin typeface="+mn-lt"/>
          </a:endParaRPr>
        </a:p>
      </dgm:t>
    </dgm:pt>
    <dgm:pt modelId="{306DA3D6-429A-46CF-97D5-10088134DC4B}">
      <dgm:prSet/>
      <dgm:spPr/>
      <dgm:t>
        <a:bodyPr/>
        <a:lstStyle/>
        <a:p>
          <a:r>
            <a:rPr lang="x-none" smtClean="0">
              <a:latin typeface="+mn-lt"/>
            </a:rPr>
            <a:t>Locul implementării</a:t>
          </a:r>
          <a:endParaRPr lang="ro-RO" dirty="0">
            <a:latin typeface="+mn-lt"/>
          </a:endParaRPr>
        </a:p>
      </dgm:t>
    </dgm:pt>
    <dgm:pt modelId="{255468C1-5D43-4DEE-BF03-E93C55E405CC}" type="parTrans" cxnId="{2CC56504-B9FB-44A0-B6BB-2E8008E10481}">
      <dgm:prSet/>
      <dgm:spPr/>
      <dgm:t>
        <a:bodyPr/>
        <a:lstStyle/>
        <a:p>
          <a:endParaRPr lang="ro-RO">
            <a:latin typeface="+mn-lt"/>
          </a:endParaRPr>
        </a:p>
      </dgm:t>
    </dgm:pt>
    <dgm:pt modelId="{9C4A0CE9-55BA-4802-8DE7-FF96B09517ED}" type="sibTrans" cxnId="{2CC56504-B9FB-44A0-B6BB-2E8008E10481}">
      <dgm:prSet/>
      <dgm:spPr/>
      <dgm:t>
        <a:bodyPr/>
        <a:lstStyle/>
        <a:p>
          <a:endParaRPr lang="ro-RO">
            <a:latin typeface="+mn-lt"/>
          </a:endParaRPr>
        </a:p>
      </dgm:t>
    </dgm:pt>
    <dgm:pt modelId="{6A717FD8-5A5D-489E-A9FD-09D5D9B73C5D}">
      <dgm:prSet/>
      <dgm:spPr/>
      <dgm:t>
        <a:bodyPr/>
        <a:lstStyle/>
        <a:p>
          <a:r>
            <a:rPr lang="ro-RO" smtClean="0">
              <a:latin typeface="+mn-lt"/>
              <a:cs typeface="Times New Roman" panose="02020603050405020304" pitchFamily="18" charset="0"/>
            </a:rPr>
            <a:t>01-24 februarie 2021</a:t>
          </a:r>
          <a:endParaRPr lang="ro-RO">
            <a:latin typeface="+mn-lt"/>
          </a:endParaRPr>
        </a:p>
      </dgm:t>
    </dgm:pt>
    <dgm:pt modelId="{8283E094-D1D2-4DC0-85BA-656C28D70B99}" type="parTrans" cxnId="{95E776F0-C8F6-4B3F-BB33-379A71722C3D}">
      <dgm:prSet/>
      <dgm:spPr/>
      <dgm:t>
        <a:bodyPr/>
        <a:lstStyle/>
        <a:p>
          <a:endParaRPr lang="ro-RO">
            <a:latin typeface="+mn-lt"/>
          </a:endParaRPr>
        </a:p>
      </dgm:t>
    </dgm:pt>
    <dgm:pt modelId="{5818B1E6-4D65-4EDA-A27B-F6C46BB31F17}" type="sibTrans" cxnId="{95E776F0-C8F6-4B3F-BB33-379A71722C3D}">
      <dgm:prSet/>
      <dgm:spPr/>
      <dgm:t>
        <a:bodyPr/>
        <a:lstStyle/>
        <a:p>
          <a:endParaRPr lang="ro-RO">
            <a:latin typeface="+mn-lt"/>
          </a:endParaRPr>
        </a:p>
      </dgm:t>
    </dgm:pt>
    <dgm:pt modelId="{5999BF68-1842-4D85-B9A0-203BDBACC089}">
      <dgm:prSet/>
      <dgm:spPr/>
      <dgm:t>
        <a:bodyPr/>
        <a:lstStyle/>
        <a:p>
          <a:r>
            <a:rPr lang="x-none" smtClean="0">
              <a:latin typeface="+mn-lt"/>
            </a:rPr>
            <a:t>Parteneri de proiect:</a:t>
          </a:r>
          <a:endParaRPr lang="ro-RO">
            <a:latin typeface="+mn-lt"/>
          </a:endParaRPr>
        </a:p>
      </dgm:t>
    </dgm:pt>
    <dgm:pt modelId="{07EE2A95-7387-4FDC-8B28-D77F6D6CB358}" type="parTrans" cxnId="{767E8B26-FBDB-4F47-BC70-CF169D0C3517}">
      <dgm:prSet/>
      <dgm:spPr/>
      <dgm:t>
        <a:bodyPr/>
        <a:lstStyle/>
        <a:p>
          <a:endParaRPr lang="ro-RO">
            <a:latin typeface="+mn-lt"/>
          </a:endParaRPr>
        </a:p>
      </dgm:t>
    </dgm:pt>
    <dgm:pt modelId="{099A4609-08C6-4A62-B75D-7EA09E2A1F63}" type="sibTrans" cxnId="{767E8B26-FBDB-4F47-BC70-CF169D0C3517}">
      <dgm:prSet/>
      <dgm:spPr/>
      <dgm:t>
        <a:bodyPr/>
        <a:lstStyle/>
        <a:p>
          <a:endParaRPr lang="ro-RO">
            <a:latin typeface="+mn-lt"/>
          </a:endParaRPr>
        </a:p>
      </dgm:t>
    </dgm:pt>
    <dgm:pt modelId="{3A018B04-6B9A-438C-A86D-66465EE5D0E1}">
      <dgm:prSet/>
      <dgm:spPr/>
      <dgm:t>
        <a:bodyPr/>
        <a:lstStyle/>
        <a:p>
          <a:r>
            <a:rPr lang="ro-RO" dirty="0" smtClean="0">
              <a:latin typeface="+mn-lt"/>
            </a:rPr>
            <a:t>la nivel </a:t>
          </a:r>
          <a:r>
            <a:rPr lang="ro-RO" dirty="0" smtClean="0">
              <a:latin typeface="+mn-lt"/>
              <a:cs typeface="Times New Roman" panose="02020603050405020304" pitchFamily="18" charset="0"/>
            </a:rPr>
            <a:t>național și internațional și la nivel instituțional</a:t>
          </a:r>
          <a:endParaRPr lang="ro-RO" dirty="0">
            <a:latin typeface="+mn-lt"/>
          </a:endParaRPr>
        </a:p>
      </dgm:t>
    </dgm:pt>
    <dgm:pt modelId="{4DDFA471-2BF3-4CB8-A439-2A8027793045}" type="parTrans" cxnId="{BD1302A9-C8D8-4E42-B7CE-E96B3CC9BA2F}">
      <dgm:prSet/>
      <dgm:spPr/>
      <dgm:t>
        <a:bodyPr/>
        <a:lstStyle/>
        <a:p>
          <a:endParaRPr lang="ro-RO">
            <a:latin typeface="+mn-lt"/>
          </a:endParaRPr>
        </a:p>
      </dgm:t>
    </dgm:pt>
    <dgm:pt modelId="{6A798034-F4B9-4BF7-B642-4F938B42AB7C}" type="sibTrans" cxnId="{BD1302A9-C8D8-4E42-B7CE-E96B3CC9BA2F}">
      <dgm:prSet/>
      <dgm:spPr/>
      <dgm:t>
        <a:bodyPr/>
        <a:lstStyle/>
        <a:p>
          <a:endParaRPr lang="ro-RO">
            <a:latin typeface="+mn-lt"/>
          </a:endParaRPr>
        </a:p>
      </dgm:t>
    </dgm:pt>
    <dgm:pt modelId="{CB49150B-6E41-4A99-8180-CCBB20C67EB0}">
      <dgm:prSet/>
      <dgm:spPr>
        <a:solidFill>
          <a:srgbClr val="FFFF00"/>
        </a:solidFill>
      </dgm:spPr>
      <dgm:t>
        <a:bodyPr/>
        <a:lstStyle/>
        <a:p>
          <a:r>
            <a:rPr lang="ro-RO" b="1" dirty="0" smtClean="0">
              <a:solidFill>
                <a:srgbClr val="002060"/>
              </a:solidFill>
              <a:latin typeface="+mn-lt"/>
            </a:rPr>
            <a:t>Director de proiect:</a:t>
          </a:r>
          <a:endParaRPr lang="ro-RO" b="1" dirty="0">
            <a:solidFill>
              <a:srgbClr val="002060"/>
            </a:solidFill>
            <a:latin typeface="+mn-lt"/>
          </a:endParaRPr>
        </a:p>
      </dgm:t>
    </dgm:pt>
    <dgm:pt modelId="{40BE88CE-9AD2-4084-8C41-3EBBB4907EBC}" type="parTrans" cxnId="{11E92B44-CD0B-45F4-92A0-1107C749526C}">
      <dgm:prSet/>
      <dgm:spPr/>
      <dgm:t>
        <a:bodyPr/>
        <a:lstStyle/>
        <a:p>
          <a:endParaRPr lang="ro-RO"/>
        </a:p>
      </dgm:t>
    </dgm:pt>
    <dgm:pt modelId="{035800F5-1A9E-4BD4-9AD9-E34144D790D1}" type="sibTrans" cxnId="{11E92B44-CD0B-45F4-92A0-1107C749526C}">
      <dgm:prSet/>
      <dgm:spPr/>
      <dgm:t>
        <a:bodyPr/>
        <a:lstStyle/>
        <a:p>
          <a:endParaRPr lang="ro-RO"/>
        </a:p>
      </dgm:t>
    </dgm:pt>
    <dgm:pt modelId="{F30A383C-72DD-41D6-917B-6054712B32B6}">
      <dgm:prSet/>
      <dgm:spPr/>
      <dgm:t>
        <a:bodyPr/>
        <a:lstStyle/>
        <a:p>
          <a:r>
            <a:rPr lang="ro-RO" dirty="0" smtClean="0">
              <a:latin typeface="+mn-lt"/>
            </a:rPr>
            <a:t>Coordonator proiect:</a:t>
          </a:r>
          <a:endParaRPr lang="ro-RO" dirty="0">
            <a:latin typeface="+mn-lt"/>
          </a:endParaRPr>
        </a:p>
      </dgm:t>
    </dgm:pt>
    <dgm:pt modelId="{A4482BEA-A8E4-4B1F-951F-415295DECA4B}" type="parTrans" cxnId="{F1297CA9-356A-4B84-B014-66153B83BD8F}">
      <dgm:prSet/>
      <dgm:spPr/>
      <dgm:t>
        <a:bodyPr/>
        <a:lstStyle/>
        <a:p>
          <a:endParaRPr lang="ro-RO"/>
        </a:p>
      </dgm:t>
    </dgm:pt>
    <dgm:pt modelId="{97792AB2-12A0-4D31-8B4A-E0ED7EBBEC68}" type="sibTrans" cxnId="{F1297CA9-356A-4B84-B014-66153B83BD8F}">
      <dgm:prSet/>
      <dgm:spPr/>
      <dgm:t>
        <a:bodyPr/>
        <a:lstStyle/>
        <a:p>
          <a:endParaRPr lang="ro-RO"/>
        </a:p>
      </dgm:t>
    </dgm:pt>
    <dgm:pt modelId="{B3816792-1898-4131-A676-EFFD2FDA70D0}">
      <dgm:prSet/>
      <dgm:spPr/>
      <dgm:t>
        <a:bodyPr/>
        <a:lstStyle/>
        <a:p>
          <a:r>
            <a:rPr lang="en-US" dirty="0" smtClean="0">
              <a:latin typeface="+mn-lt"/>
            </a:rPr>
            <a:t>A.C.</a:t>
          </a:r>
          <a:r>
            <a:rPr lang="ro-RO" dirty="0" smtClean="0">
              <a:latin typeface="+mn-lt"/>
            </a:rPr>
            <a:t>, </a:t>
          </a:r>
          <a:r>
            <a:rPr lang="ro-RO" dirty="0" smtClean="0">
              <a:latin typeface="+mn-lt"/>
            </a:rPr>
            <a:t>profesoară de LLR </a:t>
          </a:r>
          <a:endParaRPr lang="ro-RO" dirty="0"/>
        </a:p>
      </dgm:t>
    </dgm:pt>
    <dgm:pt modelId="{60F57789-4129-4F95-A553-02633D2B8057}" type="parTrans" cxnId="{012DD0AC-11E3-4A49-8CE3-B685229C902F}">
      <dgm:prSet/>
      <dgm:spPr/>
      <dgm:t>
        <a:bodyPr/>
        <a:lstStyle/>
        <a:p>
          <a:endParaRPr lang="ro-RO"/>
        </a:p>
      </dgm:t>
    </dgm:pt>
    <dgm:pt modelId="{D8D64E12-C565-4C4B-8ED5-9703078379BF}" type="sibTrans" cxnId="{012DD0AC-11E3-4A49-8CE3-B685229C902F}">
      <dgm:prSet/>
      <dgm:spPr/>
      <dgm:t>
        <a:bodyPr/>
        <a:lstStyle/>
        <a:p>
          <a:endParaRPr lang="ro-RO"/>
        </a:p>
      </dgm:t>
    </dgm:pt>
    <dgm:pt modelId="{ECAE78F5-B0F6-451D-8842-5907A0FE5F21}">
      <dgm:prSet/>
      <dgm:spPr/>
      <dgm:t>
        <a:bodyPr/>
        <a:lstStyle/>
        <a:p>
          <a:r>
            <a:rPr lang="ro-RO" smtClean="0">
              <a:latin typeface="+mn-lt"/>
            </a:rPr>
            <a:t>Marin Mariana, dr.conf.univ.</a:t>
          </a:r>
          <a:endParaRPr lang="ro-RO" dirty="0"/>
        </a:p>
      </dgm:t>
    </dgm:pt>
    <dgm:pt modelId="{1FF14195-33E4-42DF-8FFD-DBE9EF32A0F5}" type="parTrans" cxnId="{8ADA5445-1300-4EBE-B6CD-73FC5B23FFF8}">
      <dgm:prSet/>
      <dgm:spPr/>
      <dgm:t>
        <a:bodyPr/>
        <a:lstStyle/>
        <a:p>
          <a:endParaRPr lang="ro-RO"/>
        </a:p>
      </dgm:t>
    </dgm:pt>
    <dgm:pt modelId="{8D21813C-F517-41E7-AAFF-21744EDC277E}" type="sibTrans" cxnId="{8ADA5445-1300-4EBE-B6CD-73FC5B23FFF8}">
      <dgm:prSet/>
      <dgm:spPr/>
      <dgm:t>
        <a:bodyPr/>
        <a:lstStyle/>
        <a:p>
          <a:endParaRPr lang="ro-RO"/>
        </a:p>
      </dgm:t>
    </dgm:pt>
    <dgm:pt modelId="{AE2FCD15-BA74-46B3-98BC-A2FC2D53DC26}" type="pres">
      <dgm:prSet presAssocID="{2E2F6554-09FD-47A7-A154-25A98FC63BB1}" presName="linear" presStyleCnt="0">
        <dgm:presLayoutVars>
          <dgm:animLvl val="lvl"/>
          <dgm:resizeHandles val="exact"/>
        </dgm:presLayoutVars>
      </dgm:prSet>
      <dgm:spPr/>
      <dgm:t>
        <a:bodyPr/>
        <a:lstStyle/>
        <a:p>
          <a:endParaRPr lang="ro-RO"/>
        </a:p>
      </dgm:t>
    </dgm:pt>
    <dgm:pt modelId="{9266E9A9-4009-4893-957A-26602780D562}" type="pres">
      <dgm:prSet presAssocID="{DA1DAE24-2B70-4F54-B6D6-C5A94D8AD1D2}" presName="parentText" presStyleLbl="node1" presStyleIdx="0" presStyleCnt="6">
        <dgm:presLayoutVars>
          <dgm:chMax val="0"/>
          <dgm:bulletEnabled val="1"/>
        </dgm:presLayoutVars>
      </dgm:prSet>
      <dgm:spPr/>
      <dgm:t>
        <a:bodyPr/>
        <a:lstStyle/>
        <a:p>
          <a:endParaRPr lang="ro-RO"/>
        </a:p>
      </dgm:t>
    </dgm:pt>
    <dgm:pt modelId="{571A3745-0553-4359-ACED-C6A957DBB14C}" type="pres">
      <dgm:prSet presAssocID="{DA1DAE24-2B70-4F54-B6D6-C5A94D8AD1D2}" presName="childText" presStyleLbl="revTx" presStyleIdx="0" presStyleCnt="6">
        <dgm:presLayoutVars>
          <dgm:bulletEnabled val="1"/>
        </dgm:presLayoutVars>
      </dgm:prSet>
      <dgm:spPr/>
      <dgm:t>
        <a:bodyPr/>
        <a:lstStyle/>
        <a:p>
          <a:endParaRPr lang="ro-RO"/>
        </a:p>
      </dgm:t>
    </dgm:pt>
    <dgm:pt modelId="{50AA2250-AB71-4709-8BF7-0A41D46DD6A6}" type="pres">
      <dgm:prSet presAssocID="{306DA3D6-429A-46CF-97D5-10088134DC4B}" presName="parentText" presStyleLbl="node1" presStyleIdx="1" presStyleCnt="6">
        <dgm:presLayoutVars>
          <dgm:chMax val="0"/>
          <dgm:bulletEnabled val="1"/>
        </dgm:presLayoutVars>
      </dgm:prSet>
      <dgm:spPr/>
      <dgm:t>
        <a:bodyPr/>
        <a:lstStyle/>
        <a:p>
          <a:endParaRPr lang="ro-RO"/>
        </a:p>
      </dgm:t>
    </dgm:pt>
    <dgm:pt modelId="{6576477A-E922-4BE1-AE03-F4621B4E179D}" type="pres">
      <dgm:prSet presAssocID="{306DA3D6-429A-46CF-97D5-10088134DC4B}" presName="childText" presStyleLbl="revTx" presStyleIdx="1" presStyleCnt="6">
        <dgm:presLayoutVars>
          <dgm:bulletEnabled val="1"/>
        </dgm:presLayoutVars>
      </dgm:prSet>
      <dgm:spPr/>
      <dgm:t>
        <a:bodyPr/>
        <a:lstStyle/>
        <a:p>
          <a:endParaRPr lang="ro-RO"/>
        </a:p>
      </dgm:t>
    </dgm:pt>
    <dgm:pt modelId="{1F5812D9-9C3F-4D7A-AF12-3D618DF62A55}" type="pres">
      <dgm:prSet presAssocID="{5999BF68-1842-4D85-B9A0-203BDBACC089}" presName="parentText" presStyleLbl="node1" presStyleIdx="2" presStyleCnt="6">
        <dgm:presLayoutVars>
          <dgm:chMax val="0"/>
          <dgm:bulletEnabled val="1"/>
        </dgm:presLayoutVars>
      </dgm:prSet>
      <dgm:spPr/>
      <dgm:t>
        <a:bodyPr/>
        <a:lstStyle/>
        <a:p>
          <a:endParaRPr lang="ro-RO"/>
        </a:p>
      </dgm:t>
    </dgm:pt>
    <dgm:pt modelId="{F922C34A-A8BC-4CD4-A6CB-DA4C665985B8}" type="pres">
      <dgm:prSet presAssocID="{5999BF68-1842-4D85-B9A0-203BDBACC089}" presName="childText" presStyleLbl="revTx" presStyleIdx="2" presStyleCnt="6">
        <dgm:presLayoutVars>
          <dgm:bulletEnabled val="1"/>
        </dgm:presLayoutVars>
      </dgm:prSet>
      <dgm:spPr/>
      <dgm:t>
        <a:bodyPr/>
        <a:lstStyle/>
        <a:p>
          <a:endParaRPr lang="ro-RO"/>
        </a:p>
      </dgm:t>
    </dgm:pt>
    <dgm:pt modelId="{6EEDC370-65D8-4D23-8212-060BE6BB62C0}" type="pres">
      <dgm:prSet presAssocID="{1F879317-ED32-428B-9415-668E8CEECB56}" presName="parentText" presStyleLbl="node1" presStyleIdx="3" presStyleCnt="6">
        <dgm:presLayoutVars>
          <dgm:chMax val="0"/>
          <dgm:bulletEnabled val="1"/>
        </dgm:presLayoutVars>
      </dgm:prSet>
      <dgm:spPr/>
      <dgm:t>
        <a:bodyPr/>
        <a:lstStyle/>
        <a:p>
          <a:endParaRPr lang="ro-RO"/>
        </a:p>
      </dgm:t>
    </dgm:pt>
    <dgm:pt modelId="{454DB7E1-E900-473A-A674-EF872ACC2EC4}" type="pres">
      <dgm:prSet presAssocID="{1F879317-ED32-428B-9415-668E8CEECB56}" presName="childText" presStyleLbl="revTx" presStyleIdx="3" presStyleCnt="6">
        <dgm:presLayoutVars>
          <dgm:bulletEnabled val="1"/>
        </dgm:presLayoutVars>
      </dgm:prSet>
      <dgm:spPr/>
      <dgm:t>
        <a:bodyPr/>
        <a:lstStyle/>
        <a:p>
          <a:endParaRPr lang="ro-RO"/>
        </a:p>
      </dgm:t>
    </dgm:pt>
    <dgm:pt modelId="{36A83FEC-4E7C-4F0A-B223-FEB1E86B71C3}" type="pres">
      <dgm:prSet presAssocID="{CB49150B-6E41-4A99-8180-CCBB20C67EB0}" presName="parentText" presStyleLbl="node1" presStyleIdx="4" presStyleCnt="6">
        <dgm:presLayoutVars>
          <dgm:chMax val="0"/>
          <dgm:bulletEnabled val="1"/>
        </dgm:presLayoutVars>
      </dgm:prSet>
      <dgm:spPr/>
      <dgm:t>
        <a:bodyPr/>
        <a:lstStyle/>
        <a:p>
          <a:endParaRPr lang="ro-RO"/>
        </a:p>
      </dgm:t>
    </dgm:pt>
    <dgm:pt modelId="{78DAECCD-B3F4-422D-BA3B-1F44EBD527A7}" type="pres">
      <dgm:prSet presAssocID="{CB49150B-6E41-4A99-8180-CCBB20C67EB0}" presName="childText" presStyleLbl="revTx" presStyleIdx="4" presStyleCnt="6">
        <dgm:presLayoutVars>
          <dgm:bulletEnabled val="1"/>
        </dgm:presLayoutVars>
      </dgm:prSet>
      <dgm:spPr/>
      <dgm:t>
        <a:bodyPr/>
        <a:lstStyle/>
        <a:p>
          <a:endParaRPr lang="ro-RO"/>
        </a:p>
      </dgm:t>
    </dgm:pt>
    <dgm:pt modelId="{1F7454F6-2928-43DB-BD63-6DC8CDEE7D5E}" type="pres">
      <dgm:prSet presAssocID="{F30A383C-72DD-41D6-917B-6054712B32B6}" presName="parentText" presStyleLbl="node1" presStyleIdx="5" presStyleCnt="6">
        <dgm:presLayoutVars>
          <dgm:chMax val="0"/>
          <dgm:bulletEnabled val="1"/>
        </dgm:presLayoutVars>
      </dgm:prSet>
      <dgm:spPr/>
      <dgm:t>
        <a:bodyPr/>
        <a:lstStyle/>
        <a:p>
          <a:endParaRPr lang="ro-RO"/>
        </a:p>
      </dgm:t>
    </dgm:pt>
    <dgm:pt modelId="{411845CE-8B97-4F16-A9FB-9FF99FB6DDFF}" type="pres">
      <dgm:prSet presAssocID="{F30A383C-72DD-41D6-917B-6054712B32B6}" presName="childText" presStyleLbl="revTx" presStyleIdx="5" presStyleCnt="6">
        <dgm:presLayoutVars>
          <dgm:bulletEnabled val="1"/>
        </dgm:presLayoutVars>
      </dgm:prSet>
      <dgm:spPr/>
      <dgm:t>
        <a:bodyPr/>
        <a:lstStyle/>
        <a:p>
          <a:endParaRPr lang="ro-RO"/>
        </a:p>
      </dgm:t>
    </dgm:pt>
  </dgm:ptLst>
  <dgm:cxnLst>
    <dgm:cxn modelId="{11E92B44-CD0B-45F4-92A0-1107C749526C}" srcId="{2E2F6554-09FD-47A7-A154-25A98FC63BB1}" destId="{CB49150B-6E41-4A99-8180-CCBB20C67EB0}" srcOrd="4" destOrd="0" parTransId="{40BE88CE-9AD2-4084-8C41-3EBBB4907EBC}" sibTransId="{035800F5-1A9E-4BD4-9AD9-E34144D790D1}"/>
    <dgm:cxn modelId="{F1297CA9-356A-4B84-B014-66153B83BD8F}" srcId="{2E2F6554-09FD-47A7-A154-25A98FC63BB1}" destId="{F30A383C-72DD-41D6-917B-6054712B32B6}" srcOrd="5" destOrd="0" parTransId="{A4482BEA-A8E4-4B1F-951F-415295DECA4B}" sibTransId="{97792AB2-12A0-4D31-8B4A-E0ED7EBBEC68}"/>
    <dgm:cxn modelId="{FCBC34D6-C5CE-4E00-82E1-C1018A46EF7F}" srcId="{1F879317-ED32-428B-9415-668E8CEECB56}" destId="{83B73BE1-DE80-40E4-AF4C-B90A24EB0C52}" srcOrd="0" destOrd="0" parTransId="{57B4267F-F446-40CF-A87C-8E81FE9198B9}" sibTransId="{D4AD8501-71DF-46A1-ACD7-0570B74DB7E2}"/>
    <dgm:cxn modelId="{767E8B26-FBDB-4F47-BC70-CF169D0C3517}" srcId="{2E2F6554-09FD-47A7-A154-25A98FC63BB1}" destId="{5999BF68-1842-4D85-B9A0-203BDBACC089}" srcOrd="2" destOrd="0" parTransId="{07EE2A95-7387-4FDC-8B28-D77F6D6CB358}" sibTransId="{099A4609-08C6-4A62-B75D-7EA09E2A1F63}"/>
    <dgm:cxn modelId="{8ADA5445-1300-4EBE-B6CD-73FC5B23FFF8}" srcId="{F30A383C-72DD-41D6-917B-6054712B32B6}" destId="{ECAE78F5-B0F6-451D-8842-5907A0FE5F21}" srcOrd="0" destOrd="0" parTransId="{1FF14195-33E4-42DF-8FFD-DBE9EF32A0F5}" sibTransId="{8D21813C-F517-41E7-AAFF-21744EDC277E}"/>
    <dgm:cxn modelId="{94D905A7-0DF3-4240-A4F8-4A2087B05F78}" type="presOf" srcId="{B3816792-1898-4131-A676-EFFD2FDA70D0}" destId="{78DAECCD-B3F4-422D-BA3B-1F44EBD527A7}" srcOrd="0" destOrd="0" presId="urn:microsoft.com/office/officeart/2005/8/layout/vList2"/>
    <dgm:cxn modelId="{012DD0AC-11E3-4A49-8CE3-B685229C902F}" srcId="{CB49150B-6E41-4A99-8180-CCBB20C67EB0}" destId="{B3816792-1898-4131-A676-EFFD2FDA70D0}" srcOrd="0" destOrd="0" parTransId="{60F57789-4129-4F95-A553-02633D2B8057}" sibTransId="{D8D64E12-C565-4C4B-8ED5-9703078379BF}"/>
    <dgm:cxn modelId="{92FDDCB7-65A6-4125-8946-45F12D40463D}" srcId="{2E2F6554-09FD-47A7-A154-25A98FC63BB1}" destId="{DA1DAE24-2B70-4F54-B6D6-C5A94D8AD1D2}" srcOrd="0" destOrd="0" parTransId="{D7A18B76-3414-4DB1-83EE-1E16D064BC8C}" sibTransId="{0EA7E03E-845F-4685-AB74-F836A591FDEF}"/>
    <dgm:cxn modelId="{BD1302A9-C8D8-4E42-B7CE-E96B3CC9BA2F}" srcId="{306DA3D6-429A-46CF-97D5-10088134DC4B}" destId="{3A018B04-6B9A-438C-A86D-66465EE5D0E1}" srcOrd="0" destOrd="0" parTransId="{4DDFA471-2BF3-4CB8-A439-2A8027793045}" sibTransId="{6A798034-F4B9-4BF7-B642-4F938B42AB7C}"/>
    <dgm:cxn modelId="{2EE806CA-7E12-4A14-BE91-280C2070FB0B}" type="presOf" srcId="{3A018B04-6B9A-438C-A86D-66465EE5D0E1}" destId="{6576477A-E922-4BE1-AE03-F4621B4E179D}" srcOrd="0" destOrd="0" presId="urn:microsoft.com/office/officeart/2005/8/layout/vList2"/>
    <dgm:cxn modelId="{1A8166D9-F86C-4B42-BA62-D30D982EAE1C}" type="presOf" srcId="{CB49150B-6E41-4A99-8180-CCBB20C67EB0}" destId="{36A83FEC-4E7C-4F0A-B223-FEB1E86B71C3}" srcOrd="0" destOrd="0" presId="urn:microsoft.com/office/officeart/2005/8/layout/vList2"/>
    <dgm:cxn modelId="{E02E5B5A-000A-48C5-B67E-726DACD6AF75}" type="presOf" srcId="{DA1DAE24-2B70-4F54-B6D6-C5A94D8AD1D2}" destId="{9266E9A9-4009-4893-957A-26602780D562}" srcOrd="0" destOrd="0" presId="urn:microsoft.com/office/officeart/2005/8/layout/vList2"/>
    <dgm:cxn modelId="{D7E18449-89D8-4BFE-B647-76B830A76485}" type="presOf" srcId="{2E2F6554-09FD-47A7-A154-25A98FC63BB1}" destId="{AE2FCD15-BA74-46B3-98BC-A2FC2D53DC26}" srcOrd="0" destOrd="0" presId="urn:microsoft.com/office/officeart/2005/8/layout/vList2"/>
    <dgm:cxn modelId="{95528E33-DC14-4EF3-9C79-E4E1559D6AFB}" type="presOf" srcId="{306DA3D6-429A-46CF-97D5-10088134DC4B}" destId="{50AA2250-AB71-4709-8BF7-0A41D46DD6A6}" srcOrd="0" destOrd="0" presId="urn:microsoft.com/office/officeart/2005/8/layout/vList2"/>
    <dgm:cxn modelId="{2FF748F3-FB73-4274-8A18-B3E4DC11BA00}" type="presOf" srcId="{83B73BE1-DE80-40E4-AF4C-B90A24EB0C52}" destId="{454DB7E1-E900-473A-A674-EF872ACC2EC4}" srcOrd="0" destOrd="0" presId="urn:microsoft.com/office/officeart/2005/8/layout/vList2"/>
    <dgm:cxn modelId="{2CC56504-B9FB-44A0-B6BB-2E8008E10481}" srcId="{2E2F6554-09FD-47A7-A154-25A98FC63BB1}" destId="{306DA3D6-429A-46CF-97D5-10088134DC4B}" srcOrd="1" destOrd="0" parTransId="{255468C1-5D43-4DEE-BF03-E93C55E405CC}" sibTransId="{9C4A0CE9-55BA-4802-8DE7-FF96B09517ED}"/>
    <dgm:cxn modelId="{DF5DF0EF-4FDA-4B05-BDCD-C2A22C4F6D1C}" type="presOf" srcId="{F30A383C-72DD-41D6-917B-6054712B32B6}" destId="{1F7454F6-2928-43DB-BD63-6DC8CDEE7D5E}" srcOrd="0" destOrd="0" presId="urn:microsoft.com/office/officeart/2005/8/layout/vList2"/>
    <dgm:cxn modelId="{221660E4-473F-4482-A556-4B8D497F3E3E}" type="presOf" srcId="{5999BF68-1842-4D85-B9A0-203BDBACC089}" destId="{1F5812D9-9C3F-4D7A-AF12-3D618DF62A55}" srcOrd="0" destOrd="0" presId="urn:microsoft.com/office/officeart/2005/8/layout/vList2"/>
    <dgm:cxn modelId="{C521B6F9-4BAF-41B1-B719-CF2D5C4DFC04}" srcId="{2E2F6554-09FD-47A7-A154-25A98FC63BB1}" destId="{1F879317-ED32-428B-9415-668E8CEECB56}" srcOrd="3" destOrd="0" parTransId="{00A09E57-B87F-43EB-88C2-1D06AFC421DC}" sibTransId="{3C27C508-AFCA-4521-ABF9-9761B0F174F5}"/>
    <dgm:cxn modelId="{C0295BD6-C7F0-494F-A305-8B80D72AB18B}" type="presOf" srcId="{1F879317-ED32-428B-9415-668E8CEECB56}" destId="{6EEDC370-65D8-4D23-8212-060BE6BB62C0}" srcOrd="0" destOrd="0" presId="urn:microsoft.com/office/officeart/2005/8/layout/vList2"/>
    <dgm:cxn modelId="{84825BC4-34B1-46FA-93D2-E23D32505F17}" type="presOf" srcId="{ECAE78F5-B0F6-451D-8842-5907A0FE5F21}" destId="{411845CE-8B97-4F16-A9FB-9FF99FB6DDFF}" srcOrd="0" destOrd="0" presId="urn:microsoft.com/office/officeart/2005/8/layout/vList2"/>
    <dgm:cxn modelId="{C369A935-0C29-4690-893A-2520921952E0}" srcId="{5999BF68-1842-4D85-B9A0-203BDBACC089}" destId="{D6DA60D3-541E-4E8A-B4B2-4543D2970CAC}" srcOrd="0" destOrd="0" parTransId="{7D0366AD-E2DA-4302-A423-8B726A6DFC98}" sibTransId="{E3A33CCE-FF1B-4641-91FA-420C041D83CF}"/>
    <dgm:cxn modelId="{95E776F0-C8F6-4B3F-BB33-379A71722C3D}" srcId="{DA1DAE24-2B70-4F54-B6D6-C5A94D8AD1D2}" destId="{6A717FD8-5A5D-489E-A9FD-09D5D9B73C5D}" srcOrd="0" destOrd="0" parTransId="{8283E094-D1D2-4DC0-85BA-656C28D70B99}" sibTransId="{5818B1E6-4D65-4EDA-A27B-F6C46BB31F17}"/>
    <dgm:cxn modelId="{6BC8EF3B-D1D5-434A-A5C7-34E7344FA5EE}" type="presOf" srcId="{D6DA60D3-541E-4E8A-B4B2-4543D2970CAC}" destId="{F922C34A-A8BC-4CD4-A6CB-DA4C665985B8}" srcOrd="0" destOrd="0" presId="urn:microsoft.com/office/officeart/2005/8/layout/vList2"/>
    <dgm:cxn modelId="{393C4738-5AF1-4EC8-93E4-D900C278697E}" type="presOf" srcId="{6A717FD8-5A5D-489E-A9FD-09D5D9B73C5D}" destId="{571A3745-0553-4359-ACED-C6A957DBB14C}" srcOrd="0" destOrd="0" presId="urn:microsoft.com/office/officeart/2005/8/layout/vList2"/>
    <dgm:cxn modelId="{7488F378-E477-4F30-80AB-967D651F3B96}" type="presParOf" srcId="{AE2FCD15-BA74-46B3-98BC-A2FC2D53DC26}" destId="{9266E9A9-4009-4893-957A-26602780D562}" srcOrd="0" destOrd="0" presId="urn:microsoft.com/office/officeart/2005/8/layout/vList2"/>
    <dgm:cxn modelId="{6C363D8C-926C-442A-83A5-1A038A6CE2A2}" type="presParOf" srcId="{AE2FCD15-BA74-46B3-98BC-A2FC2D53DC26}" destId="{571A3745-0553-4359-ACED-C6A957DBB14C}" srcOrd="1" destOrd="0" presId="urn:microsoft.com/office/officeart/2005/8/layout/vList2"/>
    <dgm:cxn modelId="{A71BFFB7-6C8A-403C-924E-AF9C3BF22FAA}" type="presParOf" srcId="{AE2FCD15-BA74-46B3-98BC-A2FC2D53DC26}" destId="{50AA2250-AB71-4709-8BF7-0A41D46DD6A6}" srcOrd="2" destOrd="0" presId="urn:microsoft.com/office/officeart/2005/8/layout/vList2"/>
    <dgm:cxn modelId="{B5A81BFB-24FF-43E3-85E5-01AEE1EF4669}" type="presParOf" srcId="{AE2FCD15-BA74-46B3-98BC-A2FC2D53DC26}" destId="{6576477A-E922-4BE1-AE03-F4621B4E179D}" srcOrd="3" destOrd="0" presId="urn:microsoft.com/office/officeart/2005/8/layout/vList2"/>
    <dgm:cxn modelId="{F1068FF9-CAF3-4141-963E-A25D4D5F4653}" type="presParOf" srcId="{AE2FCD15-BA74-46B3-98BC-A2FC2D53DC26}" destId="{1F5812D9-9C3F-4D7A-AF12-3D618DF62A55}" srcOrd="4" destOrd="0" presId="urn:microsoft.com/office/officeart/2005/8/layout/vList2"/>
    <dgm:cxn modelId="{473572B4-1715-4563-967C-3A608091DD55}" type="presParOf" srcId="{AE2FCD15-BA74-46B3-98BC-A2FC2D53DC26}" destId="{F922C34A-A8BC-4CD4-A6CB-DA4C665985B8}" srcOrd="5" destOrd="0" presId="urn:microsoft.com/office/officeart/2005/8/layout/vList2"/>
    <dgm:cxn modelId="{296A699C-7FDE-491E-BE82-2CD1A9D7B92C}" type="presParOf" srcId="{AE2FCD15-BA74-46B3-98BC-A2FC2D53DC26}" destId="{6EEDC370-65D8-4D23-8212-060BE6BB62C0}" srcOrd="6" destOrd="0" presId="urn:microsoft.com/office/officeart/2005/8/layout/vList2"/>
    <dgm:cxn modelId="{F2F605DA-3EEA-4166-A312-65711D1297AE}" type="presParOf" srcId="{AE2FCD15-BA74-46B3-98BC-A2FC2D53DC26}" destId="{454DB7E1-E900-473A-A674-EF872ACC2EC4}" srcOrd="7" destOrd="0" presId="urn:microsoft.com/office/officeart/2005/8/layout/vList2"/>
    <dgm:cxn modelId="{E4728620-E7CF-4DCE-85AC-7B5A5F6643B4}" type="presParOf" srcId="{AE2FCD15-BA74-46B3-98BC-A2FC2D53DC26}" destId="{36A83FEC-4E7C-4F0A-B223-FEB1E86B71C3}" srcOrd="8" destOrd="0" presId="urn:microsoft.com/office/officeart/2005/8/layout/vList2"/>
    <dgm:cxn modelId="{4A1243D2-CC7D-4535-AB16-7F97444B36C6}" type="presParOf" srcId="{AE2FCD15-BA74-46B3-98BC-A2FC2D53DC26}" destId="{78DAECCD-B3F4-422D-BA3B-1F44EBD527A7}" srcOrd="9" destOrd="0" presId="urn:microsoft.com/office/officeart/2005/8/layout/vList2"/>
    <dgm:cxn modelId="{2D7B5341-DE02-4B04-AFF1-4A494B2018BD}" type="presParOf" srcId="{AE2FCD15-BA74-46B3-98BC-A2FC2D53DC26}" destId="{1F7454F6-2928-43DB-BD63-6DC8CDEE7D5E}" srcOrd="10" destOrd="0" presId="urn:microsoft.com/office/officeart/2005/8/layout/vList2"/>
    <dgm:cxn modelId="{D329A1A6-9A02-42C9-9D84-943BAE0A68CB}" type="presParOf" srcId="{AE2FCD15-BA74-46B3-98BC-A2FC2D53DC26}" destId="{411845CE-8B97-4F16-A9FB-9FF99FB6DDFF}" srcOrd="1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EB0908-A46C-4D02-9F11-710AF6A8C6C4}" type="doc">
      <dgm:prSet loTypeId="urn:microsoft.com/office/officeart/2005/8/layout/default#2" loCatId="list" qsTypeId="urn:microsoft.com/office/officeart/2005/8/quickstyle/simple1" qsCatId="simple" csTypeId="urn:microsoft.com/office/officeart/2005/8/colors/accent1_1" csCatId="accent1" phldr="1"/>
      <dgm:spPr/>
      <dgm:t>
        <a:bodyPr/>
        <a:lstStyle/>
        <a:p>
          <a:endParaRPr lang="ro-RO"/>
        </a:p>
      </dgm:t>
    </dgm:pt>
    <dgm:pt modelId="{6945ED19-A5C5-4B00-9DA4-7B2A0B6CE4D2}">
      <dgm:prSet phldrT="[Text]" custT="1"/>
      <dgm:spPr/>
      <dgm:t>
        <a:bodyPr/>
        <a:lstStyle/>
        <a:p>
          <a:pPr algn="ctr"/>
          <a:r>
            <a:rPr lang="ro-RO" sz="1600" b="1" dirty="0" smtClean="0">
              <a:cs typeface="Times New Roman" panose="02020603050405020304" pitchFamily="18" charset="0"/>
            </a:rPr>
            <a:t>Motivarea necesității schimbării</a:t>
          </a:r>
        </a:p>
        <a:p>
          <a:pPr algn="l"/>
          <a:r>
            <a:rPr lang="ro-RO" sz="1100" b="0" dirty="0" smtClean="0"/>
            <a:t>Acest proiect se axează pe competența specifică nr. 6 a Curriculumului Național de LLR ce constă în valorificarea experiențelor lingvistice și de lectură în vederea dezvoltării personale  pe parcursul vieții, demonstrând interes axiologic și estetic. </a:t>
          </a:r>
        </a:p>
        <a:p>
          <a:pPr algn="l"/>
          <a:r>
            <a:rPr lang="ro-RO" sz="1100" b="0" dirty="0" smtClean="0"/>
            <a:t>Cartea reprezintă darul existenței. Lectura trebuie să facă parte din viețile noastre, deoarece prin intermediul ei ne hrănim spiritual și imaginativ, ne motivează să mergem spre noi căi de dezvoltare personală, să ne lărgim orizonturile asupra lumii întregi. </a:t>
          </a:r>
        </a:p>
        <a:p>
          <a:pPr algn="l"/>
          <a:r>
            <a:rPr lang="ro-RO" sz="1100" b="0" dirty="0" smtClean="0"/>
            <a:t>Lectura este un bun adjuvant, mai ales, în aceste timpuri deloc ușoare, când milioane de oameni se află în izolare. Deci cartea poate fi un remediu extrem de util și aventuros. </a:t>
          </a:r>
        </a:p>
        <a:p>
          <a:pPr algn="l"/>
          <a:r>
            <a:rPr lang="ro-RO" sz="1100" b="1" dirty="0" smtClean="0"/>
            <a:t>opera literară este generatoare de atitudini;</a:t>
          </a:r>
        </a:p>
        <a:p>
          <a:pPr algn="l"/>
          <a:r>
            <a:rPr lang="ro-RO" sz="1100" b="1" dirty="0" smtClean="0"/>
            <a:t>opera literară serveşte drept pretext de autocunoaştere; autocunoaşterea la rândul său reprezintă o verigă atitudinală prin proprietatea de a accepta/a respinge o poziţie faţă de o valoare/nonvaloare;</a:t>
          </a:r>
          <a:r>
            <a:rPr lang="ro-RO" sz="1100" b="0" dirty="0" smtClean="0"/>
            <a:t/>
          </a:r>
          <a:br>
            <a:rPr lang="ro-RO" sz="1100" b="0" dirty="0" smtClean="0"/>
          </a:br>
          <a:r>
            <a:rPr lang="ro-RO" sz="1100" b="0" dirty="0" smtClean="0"/>
            <a:t>Prin intermediul acestui proiect, ne-am propus să cultivăm dragostea copiilor față de lectură; să sporim imaginația și creativitatea, să dezvoltăm gândirea analitică la elevi și în același timp să oferim o posibilitate de a fi </a:t>
          </a:r>
          <a:r>
            <a:rPr lang="ro-RO" sz="1100" b="0" dirty="0" err="1" smtClean="0"/>
            <a:t>rezilienți</a:t>
          </a:r>
          <a:r>
            <a:rPr lang="ro-RO" sz="1100" b="0" dirty="0" smtClean="0"/>
            <a:t> în raport cu problemele globale. </a:t>
          </a:r>
        </a:p>
      </dgm:t>
    </dgm:pt>
    <dgm:pt modelId="{DF92A352-CAA0-4562-9572-9BD06F1FAEFB}" type="parTrans" cxnId="{32C6CC54-0589-4B43-8275-C92E409BC4F4}">
      <dgm:prSet/>
      <dgm:spPr/>
      <dgm:t>
        <a:bodyPr/>
        <a:lstStyle/>
        <a:p>
          <a:endParaRPr lang="ro-RO" sz="1600"/>
        </a:p>
      </dgm:t>
    </dgm:pt>
    <dgm:pt modelId="{B848B0DF-8E27-456B-8534-DD26602169FD}" type="sibTrans" cxnId="{32C6CC54-0589-4B43-8275-C92E409BC4F4}">
      <dgm:prSet/>
      <dgm:spPr/>
      <dgm:t>
        <a:bodyPr/>
        <a:lstStyle/>
        <a:p>
          <a:endParaRPr lang="ro-RO" sz="1600"/>
        </a:p>
      </dgm:t>
    </dgm:pt>
    <dgm:pt modelId="{DB32028E-B6BD-48B1-A6D7-6BE5AA2FE6E7}" type="pres">
      <dgm:prSet presAssocID="{C4EB0908-A46C-4D02-9F11-710AF6A8C6C4}" presName="diagram" presStyleCnt="0">
        <dgm:presLayoutVars>
          <dgm:dir/>
          <dgm:resizeHandles val="exact"/>
        </dgm:presLayoutVars>
      </dgm:prSet>
      <dgm:spPr/>
      <dgm:t>
        <a:bodyPr/>
        <a:lstStyle/>
        <a:p>
          <a:endParaRPr lang="ro-RO"/>
        </a:p>
      </dgm:t>
    </dgm:pt>
    <dgm:pt modelId="{11185C74-1A65-4982-8B37-FC59020E2BF5}" type="pres">
      <dgm:prSet presAssocID="{6945ED19-A5C5-4B00-9DA4-7B2A0B6CE4D2}" presName="node" presStyleLbl="node1" presStyleIdx="0" presStyleCnt="1" custScaleY="198864">
        <dgm:presLayoutVars>
          <dgm:bulletEnabled val="1"/>
        </dgm:presLayoutVars>
      </dgm:prSet>
      <dgm:spPr/>
      <dgm:t>
        <a:bodyPr/>
        <a:lstStyle/>
        <a:p>
          <a:endParaRPr lang="ro-RO"/>
        </a:p>
      </dgm:t>
    </dgm:pt>
  </dgm:ptLst>
  <dgm:cxnLst>
    <dgm:cxn modelId="{0D2A3F01-C551-4834-A620-6F6CE177A9D9}" type="presOf" srcId="{6945ED19-A5C5-4B00-9DA4-7B2A0B6CE4D2}" destId="{11185C74-1A65-4982-8B37-FC59020E2BF5}" srcOrd="0" destOrd="0" presId="urn:microsoft.com/office/officeart/2005/8/layout/default#2"/>
    <dgm:cxn modelId="{32C6CC54-0589-4B43-8275-C92E409BC4F4}" srcId="{C4EB0908-A46C-4D02-9F11-710AF6A8C6C4}" destId="{6945ED19-A5C5-4B00-9DA4-7B2A0B6CE4D2}" srcOrd="0" destOrd="0" parTransId="{DF92A352-CAA0-4562-9572-9BD06F1FAEFB}" sibTransId="{B848B0DF-8E27-456B-8534-DD26602169FD}"/>
    <dgm:cxn modelId="{399019DB-3B1B-4F0E-B606-BF3081DAC386}" type="presOf" srcId="{C4EB0908-A46C-4D02-9F11-710AF6A8C6C4}" destId="{DB32028E-B6BD-48B1-A6D7-6BE5AA2FE6E7}" srcOrd="0" destOrd="0" presId="urn:microsoft.com/office/officeart/2005/8/layout/default#2"/>
    <dgm:cxn modelId="{9AF42EEF-8C6E-4BBA-9972-D3DED3BA38B1}" type="presParOf" srcId="{DB32028E-B6BD-48B1-A6D7-6BE5AA2FE6E7}" destId="{11185C74-1A65-4982-8B37-FC59020E2BF5}" srcOrd="0"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FF414E1-0B54-4571-90FC-A5480BC57E8D}" type="doc">
      <dgm:prSet loTypeId="urn:microsoft.com/office/officeart/2008/layout/VerticalCurvedList" loCatId="list" qsTypeId="urn:microsoft.com/office/officeart/2005/8/quickstyle/simple1" qsCatId="simple" csTypeId="urn:microsoft.com/office/officeart/2005/8/colors/accent2_1" csCatId="accent2" phldr="1"/>
      <dgm:spPr/>
      <dgm:t>
        <a:bodyPr/>
        <a:lstStyle/>
        <a:p>
          <a:endParaRPr lang="ru-RU"/>
        </a:p>
      </dgm:t>
    </dgm:pt>
    <dgm:pt modelId="{C2F4B2BE-8ED6-4B68-B878-5AF1FDBA3EF6}">
      <dgm:prSet phldrT="[Текст]" custT="1"/>
      <dgm:spPr/>
      <dgm:t>
        <a:bodyPr/>
        <a:lstStyle/>
        <a:p>
          <a:r>
            <a:rPr lang="ro-RO" sz="1050" b="1" dirty="0" smtClean="0"/>
            <a:t>Probleme: </a:t>
          </a:r>
        </a:p>
        <a:p>
          <a:r>
            <a:rPr lang="ro-RO" sz="1050" b="0" dirty="0" smtClean="0"/>
            <a:t>E</a:t>
          </a:r>
          <a:r>
            <a:rPr lang="vi-VN" sz="1050" b="0" dirty="0" smtClean="0"/>
            <a:t>levii </a:t>
          </a:r>
          <a:r>
            <a:rPr lang="ro-RO" sz="1050" b="0" dirty="0" smtClean="0"/>
            <a:t>socializează mai dificil în ultimul deceniu. În ultimul an, vorbim și despre o reziliență scăzută a tuturor în raport cu pandemia COVID – 19, aceasta se manifestă inclusiv în rândul elevilor care sunt stresați de măsurile luate de autorități precum și de situații incerte în procesul învățării mixte sau la distanță. E</a:t>
          </a:r>
          <a:r>
            <a:rPr lang="vi-VN" sz="1050" b="0" dirty="0" smtClean="0"/>
            <a:t>levii </a:t>
          </a:r>
          <a:r>
            <a:rPr lang="ro-RO" sz="1050" b="0" dirty="0" smtClean="0"/>
            <a:t>a</a:t>
          </a:r>
          <a:r>
            <a:rPr lang="vi-VN" sz="1050" b="0" dirty="0" smtClean="0"/>
            <a:t>u un potențial mediu de comunicare,</a:t>
          </a:r>
          <a:r>
            <a:rPr lang="ro-RO" sz="1050" b="0" dirty="0" smtClean="0"/>
            <a:t> e</a:t>
          </a:r>
          <a:r>
            <a:rPr lang="vi-VN" sz="1050" b="0" dirty="0" smtClean="0"/>
            <a:t>levii își asumă modest roluri diferite, inclusiv a rolului de lider, în diverse situaţii/contexte sociale. </a:t>
          </a:r>
          <a:endParaRPr lang="ro-RO" sz="1050" b="0" dirty="0" smtClean="0"/>
        </a:p>
        <a:p>
          <a:r>
            <a:rPr lang="ro-RO" sz="1050" b="0" dirty="0" smtClean="0"/>
            <a:t>E</a:t>
          </a:r>
          <a:r>
            <a:rPr lang="vi-VN" sz="1050" b="0" dirty="0" smtClean="0"/>
            <a:t>levii </a:t>
          </a:r>
          <a:r>
            <a:rPr lang="ro-RO" sz="1050" b="0" dirty="0" smtClean="0"/>
            <a:t>nu sunt obișnuiți să stabilească scopuri proprii în învăţare, în special în contexte competiționale;</a:t>
          </a:r>
        </a:p>
        <a:p>
          <a:r>
            <a:rPr lang="ro-RO" sz="1050" b="0" dirty="0" smtClean="0"/>
            <a:t>Activitățile școlare, disciplina școlară nu întotdeauna le creează deschidere faţă de moduri noi de gândire şi idei noi;</a:t>
          </a:r>
        </a:p>
        <a:p>
          <a:r>
            <a:rPr lang="ro-RO" sz="1050" b="0" dirty="0" smtClean="0"/>
            <a:t>În ultimul timp (mai ales în perioada pandemică) se resimte la elevi scăderea interesului şi a implicării în activități de învăţare </a:t>
          </a:r>
          <a:r>
            <a:rPr lang="ro-RO" sz="1050" b="0" dirty="0" err="1" smtClean="0"/>
            <a:t>nonformală</a:t>
          </a:r>
          <a:r>
            <a:rPr lang="ro-RO" sz="1050" b="0" dirty="0" smtClean="0"/>
            <a:t>;</a:t>
          </a:r>
        </a:p>
        <a:p>
          <a:r>
            <a:rPr lang="ro-RO" sz="1050" b="0" dirty="0" smtClean="0"/>
            <a:t>Lipsa oportunităților pentru elevi de implicare în competiții naționale și internaționale, în scopul autorealizării, mai ales în perioada pandemică.</a:t>
          </a:r>
          <a:endParaRPr lang="ru-RU" sz="1050" b="0" dirty="0"/>
        </a:p>
      </dgm:t>
    </dgm:pt>
    <dgm:pt modelId="{096678CC-BE52-422A-9534-D34CD712E946}" type="parTrans" cxnId="{F75F5831-2ABB-4AFF-B108-CC24750E38B8}">
      <dgm:prSet/>
      <dgm:spPr/>
      <dgm:t>
        <a:bodyPr/>
        <a:lstStyle/>
        <a:p>
          <a:endParaRPr lang="ro-RO"/>
        </a:p>
      </dgm:t>
    </dgm:pt>
    <dgm:pt modelId="{C1BC604B-ACD4-4F74-85E2-CE3FF81402CD}" type="sibTrans" cxnId="{F75F5831-2ABB-4AFF-B108-CC24750E38B8}">
      <dgm:prSet/>
      <dgm:spPr/>
      <dgm:t>
        <a:bodyPr/>
        <a:lstStyle/>
        <a:p>
          <a:endParaRPr lang="ro-RO"/>
        </a:p>
      </dgm:t>
    </dgm:pt>
    <dgm:pt modelId="{50B90B53-AEE0-4C76-AE48-D70EF2F8DFF9}">
      <dgm:prSet phldrT="[Текст]" custT="1"/>
      <dgm:spPr/>
      <dgm:t>
        <a:bodyPr/>
        <a:lstStyle/>
        <a:p>
          <a:r>
            <a:rPr lang="ro-RO" sz="1050" b="1" dirty="0" smtClean="0"/>
            <a:t>Cauze: </a:t>
          </a:r>
        </a:p>
        <a:p>
          <a:r>
            <a:rPr lang="ro-RO" sz="1050" dirty="0" smtClean="0"/>
            <a:t>Convingerea mea este că Lectura poate salva problemele enunțate.</a:t>
          </a:r>
        </a:p>
        <a:p>
          <a:r>
            <a:rPr lang="vi-VN" sz="1050" dirty="0" smtClean="0"/>
            <a:t>Cartea este considerată un obiect demodat, depășit de timp, neatractiv în comparație cu tehnologiile</a:t>
          </a:r>
          <a:r>
            <a:rPr lang="ro-RO" sz="1050" dirty="0" smtClean="0"/>
            <a:t>;</a:t>
          </a:r>
        </a:p>
        <a:p>
          <a:r>
            <a:rPr lang="ro-RO" sz="1050" dirty="0" smtClean="0"/>
            <a:t>Impunerea cărţilor pentru lectură poate avea consecinţe inverse: pasivitate şi dezinteres. </a:t>
          </a:r>
        </a:p>
        <a:p>
          <a:r>
            <a:rPr lang="vi-VN" sz="1050" dirty="0" smtClean="0"/>
            <a:t>Aflarea în mediul online și utilizarea excesivă a gadjeturilor</a:t>
          </a:r>
          <a:r>
            <a:rPr lang="ro-RO" sz="1050" dirty="0" smtClean="0"/>
            <a:t>; </a:t>
          </a:r>
        </a:p>
        <a:p>
          <a:r>
            <a:rPr lang="vi-VN" sz="1050" dirty="0" smtClean="0"/>
            <a:t>Lipsa culturii cititului înseamnă un vocabular lacunar.</a:t>
          </a:r>
          <a:endParaRPr lang="ro-RO" sz="1050" dirty="0" smtClean="0"/>
        </a:p>
        <a:p>
          <a:r>
            <a:rPr lang="vi-VN" sz="1050" dirty="0" smtClean="0"/>
            <a:t>Copiii nu sunt înzestrați cu o motivație intrinsecă.</a:t>
          </a:r>
          <a:r>
            <a:rPr lang="ro-RO" sz="1050" dirty="0" smtClean="0"/>
            <a:t> </a:t>
          </a:r>
        </a:p>
        <a:p>
          <a:r>
            <a:rPr lang="ro-RO" sz="1050" dirty="0" smtClean="0"/>
            <a:t>Împotrivirea de a lectura; obstacol în valorificarea patrimoniului cultural; </a:t>
          </a:r>
        </a:p>
        <a:p>
          <a:r>
            <a:rPr lang="ro-RO" sz="1050" dirty="0" smtClean="0"/>
            <a:t>Lipsa imitației modelelor care citesc în sânul familiei; </a:t>
          </a:r>
          <a:endParaRPr lang="ru-RU" sz="1050" dirty="0"/>
        </a:p>
      </dgm:t>
    </dgm:pt>
    <dgm:pt modelId="{15343AB8-D169-4722-803C-5AF306DCCA25}" type="parTrans" cxnId="{33DAA09F-8976-444F-B756-887C400B60AF}">
      <dgm:prSet/>
      <dgm:spPr/>
      <dgm:t>
        <a:bodyPr/>
        <a:lstStyle/>
        <a:p>
          <a:endParaRPr lang="ro-RO"/>
        </a:p>
      </dgm:t>
    </dgm:pt>
    <dgm:pt modelId="{931A94FA-46D5-4710-86F5-5DEABB49C610}" type="sibTrans" cxnId="{33DAA09F-8976-444F-B756-887C400B60AF}">
      <dgm:prSet/>
      <dgm:spPr/>
      <dgm:t>
        <a:bodyPr/>
        <a:lstStyle/>
        <a:p>
          <a:endParaRPr lang="ro-RO"/>
        </a:p>
      </dgm:t>
    </dgm:pt>
    <dgm:pt modelId="{9EC079B0-793D-48C3-95C8-BFEBB76CAF4F}" type="pres">
      <dgm:prSet presAssocID="{CFF414E1-0B54-4571-90FC-A5480BC57E8D}" presName="Name0" presStyleCnt="0">
        <dgm:presLayoutVars>
          <dgm:chMax val="7"/>
          <dgm:chPref val="7"/>
          <dgm:dir/>
        </dgm:presLayoutVars>
      </dgm:prSet>
      <dgm:spPr/>
      <dgm:t>
        <a:bodyPr/>
        <a:lstStyle/>
        <a:p>
          <a:endParaRPr lang="ru-RU"/>
        </a:p>
      </dgm:t>
    </dgm:pt>
    <dgm:pt modelId="{A058174E-CCDD-4FC3-AADB-302C8A05AA23}" type="pres">
      <dgm:prSet presAssocID="{CFF414E1-0B54-4571-90FC-A5480BC57E8D}" presName="Name1" presStyleCnt="0"/>
      <dgm:spPr/>
      <dgm:t>
        <a:bodyPr/>
        <a:lstStyle/>
        <a:p>
          <a:endParaRPr lang="ro-RO"/>
        </a:p>
      </dgm:t>
    </dgm:pt>
    <dgm:pt modelId="{35180ACB-326B-4EE4-9BEB-9AD37FBFDA15}" type="pres">
      <dgm:prSet presAssocID="{CFF414E1-0B54-4571-90FC-A5480BC57E8D}" presName="cycle" presStyleCnt="0"/>
      <dgm:spPr/>
      <dgm:t>
        <a:bodyPr/>
        <a:lstStyle/>
        <a:p>
          <a:endParaRPr lang="ro-RO"/>
        </a:p>
      </dgm:t>
    </dgm:pt>
    <dgm:pt modelId="{1DC22D5D-E6D9-431C-8445-3ECD2528FE6B}" type="pres">
      <dgm:prSet presAssocID="{CFF414E1-0B54-4571-90FC-A5480BC57E8D}" presName="srcNode" presStyleLbl="node1" presStyleIdx="0" presStyleCnt="2"/>
      <dgm:spPr/>
      <dgm:t>
        <a:bodyPr/>
        <a:lstStyle/>
        <a:p>
          <a:endParaRPr lang="ro-RO"/>
        </a:p>
      </dgm:t>
    </dgm:pt>
    <dgm:pt modelId="{CE6A9C72-55A4-4733-93BA-AC294912EC86}" type="pres">
      <dgm:prSet presAssocID="{CFF414E1-0B54-4571-90FC-A5480BC57E8D}" presName="conn" presStyleLbl="parChTrans1D2" presStyleIdx="0" presStyleCnt="1"/>
      <dgm:spPr/>
      <dgm:t>
        <a:bodyPr/>
        <a:lstStyle/>
        <a:p>
          <a:endParaRPr lang="ru-RU"/>
        </a:p>
      </dgm:t>
    </dgm:pt>
    <dgm:pt modelId="{AEDE1C50-4A95-43E0-828C-8788056B3472}" type="pres">
      <dgm:prSet presAssocID="{CFF414E1-0B54-4571-90FC-A5480BC57E8D}" presName="extraNode" presStyleLbl="node1" presStyleIdx="0" presStyleCnt="2"/>
      <dgm:spPr/>
      <dgm:t>
        <a:bodyPr/>
        <a:lstStyle/>
        <a:p>
          <a:endParaRPr lang="ro-RO"/>
        </a:p>
      </dgm:t>
    </dgm:pt>
    <dgm:pt modelId="{1C905093-7434-4822-AD1B-F1AE31964EFF}" type="pres">
      <dgm:prSet presAssocID="{CFF414E1-0B54-4571-90FC-A5480BC57E8D}" presName="dstNode" presStyleLbl="node1" presStyleIdx="0" presStyleCnt="2"/>
      <dgm:spPr/>
      <dgm:t>
        <a:bodyPr/>
        <a:lstStyle/>
        <a:p>
          <a:endParaRPr lang="ro-RO"/>
        </a:p>
      </dgm:t>
    </dgm:pt>
    <dgm:pt modelId="{CDB12F67-DD41-4710-8FF8-CF0E129DD8A6}" type="pres">
      <dgm:prSet presAssocID="{C2F4B2BE-8ED6-4B68-B878-5AF1FDBA3EF6}" presName="text_1" presStyleLbl="node1" presStyleIdx="0" presStyleCnt="2" custScaleY="189075">
        <dgm:presLayoutVars>
          <dgm:bulletEnabled val="1"/>
        </dgm:presLayoutVars>
      </dgm:prSet>
      <dgm:spPr/>
      <dgm:t>
        <a:bodyPr/>
        <a:lstStyle/>
        <a:p>
          <a:endParaRPr lang="ro-RO"/>
        </a:p>
      </dgm:t>
    </dgm:pt>
    <dgm:pt modelId="{297EC746-FCFD-4A1D-A35C-C38DF33E6425}" type="pres">
      <dgm:prSet presAssocID="{C2F4B2BE-8ED6-4B68-B878-5AF1FDBA3EF6}" presName="accent_1" presStyleCnt="0"/>
      <dgm:spPr/>
      <dgm:t>
        <a:bodyPr/>
        <a:lstStyle/>
        <a:p>
          <a:endParaRPr lang="ro-RO"/>
        </a:p>
      </dgm:t>
    </dgm:pt>
    <dgm:pt modelId="{811E8016-705D-49FA-99F9-56D2CE7A04A3}" type="pres">
      <dgm:prSet presAssocID="{C2F4B2BE-8ED6-4B68-B878-5AF1FDBA3EF6}" presName="accentRepeatNode" presStyleLbl="solidFgAcc1" presStyleIdx="0" presStyleCnt="2"/>
      <dgm:spPr>
        <a:solidFill>
          <a:schemeClr val="accent2"/>
        </a:solidFill>
      </dgm:spPr>
      <dgm:t>
        <a:bodyPr/>
        <a:lstStyle/>
        <a:p>
          <a:endParaRPr lang="ro-RO"/>
        </a:p>
      </dgm:t>
    </dgm:pt>
    <dgm:pt modelId="{350AF013-97AB-48CE-99F1-141BB66AE16F}" type="pres">
      <dgm:prSet presAssocID="{50B90B53-AEE0-4C76-AE48-D70EF2F8DFF9}" presName="text_2" presStyleLbl="node1" presStyleIdx="1" presStyleCnt="2" custScaleX="103425" custScaleY="137508" custLinFactNeighborX="-1310" custLinFactNeighborY="25739">
        <dgm:presLayoutVars>
          <dgm:bulletEnabled val="1"/>
        </dgm:presLayoutVars>
      </dgm:prSet>
      <dgm:spPr/>
      <dgm:t>
        <a:bodyPr/>
        <a:lstStyle/>
        <a:p>
          <a:endParaRPr lang="ro-RO"/>
        </a:p>
      </dgm:t>
    </dgm:pt>
    <dgm:pt modelId="{4C316227-5094-432B-8098-463DE4BC3A93}" type="pres">
      <dgm:prSet presAssocID="{50B90B53-AEE0-4C76-AE48-D70EF2F8DFF9}" presName="accent_2" presStyleCnt="0"/>
      <dgm:spPr/>
    </dgm:pt>
    <dgm:pt modelId="{E4201383-8476-4387-B20F-0A8AD3C45654}" type="pres">
      <dgm:prSet presAssocID="{50B90B53-AEE0-4C76-AE48-D70EF2F8DFF9}" presName="accentRepeatNode" presStyleLbl="solidFgAcc1" presStyleIdx="1" presStyleCnt="2"/>
      <dgm:spPr>
        <a:solidFill>
          <a:schemeClr val="accent4">
            <a:lumMod val="40000"/>
            <a:lumOff val="60000"/>
          </a:schemeClr>
        </a:solidFill>
      </dgm:spPr>
      <dgm:t>
        <a:bodyPr/>
        <a:lstStyle/>
        <a:p>
          <a:endParaRPr lang="ro-RO"/>
        </a:p>
      </dgm:t>
    </dgm:pt>
  </dgm:ptLst>
  <dgm:cxnLst>
    <dgm:cxn modelId="{33DAA09F-8976-444F-B756-887C400B60AF}" srcId="{CFF414E1-0B54-4571-90FC-A5480BC57E8D}" destId="{50B90B53-AEE0-4C76-AE48-D70EF2F8DFF9}" srcOrd="1" destOrd="0" parTransId="{15343AB8-D169-4722-803C-5AF306DCCA25}" sibTransId="{931A94FA-46D5-4710-86F5-5DEABB49C610}"/>
    <dgm:cxn modelId="{2F49FF8D-BAD9-4518-AB78-43B7EC7D437C}" type="presOf" srcId="{C1BC604B-ACD4-4F74-85E2-CE3FF81402CD}" destId="{CE6A9C72-55A4-4733-93BA-AC294912EC86}" srcOrd="0" destOrd="0" presId="urn:microsoft.com/office/officeart/2008/layout/VerticalCurvedList"/>
    <dgm:cxn modelId="{90EC42C9-A904-4220-B6D3-A428491EA8CF}" type="presOf" srcId="{C2F4B2BE-8ED6-4B68-B878-5AF1FDBA3EF6}" destId="{CDB12F67-DD41-4710-8FF8-CF0E129DD8A6}" srcOrd="0" destOrd="0" presId="urn:microsoft.com/office/officeart/2008/layout/VerticalCurvedList"/>
    <dgm:cxn modelId="{EA197FBE-8DC3-4D38-B81F-562D4F601C04}" type="presOf" srcId="{CFF414E1-0B54-4571-90FC-A5480BC57E8D}" destId="{9EC079B0-793D-48C3-95C8-BFEBB76CAF4F}" srcOrd="0" destOrd="0" presId="urn:microsoft.com/office/officeart/2008/layout/VerticalCurvedList"/>
    <dgm:cxn modelId="{EC931655-FB2D-456C-AAA1-6A53019A7B80}" type="presOf" srcId="{50B90B53-AEE0-4C76-AE48-D70EF2F8DFF9}" destId="{350AF013-97AB-48CE-99F1-141BB66AE16F}" srcOrd="0" destOrd="0" presId="urn:microsoft.com/office/officeart/2008/layout/VerticalCurvedList"/>
    <dgm:cxn modelId="{F75F5831-2ABB-4AFF-B108-CC24750E38B8}" srcId="{CFF414E1-0B54-4571-90FC-A5480BC57E8D}" destId="{C2F4B2BE-8ED6-4B68-B878-5AF1FDBA3EF6}" srcOrd="0" destOrd="0" parTransId="{096678CC-BE52-422A-9534-D34CD712E946}" sibTransId="{C1BC604B-ACD4-4F74-85E2-CE3FF81402CD}"/>
    <dgm:cxn modelId="{84867797-A341-4E60-B498-E628E64C6319}" type="presParOf" srcId="{9EC079B0-793D-48C3-95C8-BFEBB76CAF4F}" destId="{A058174E-CCDD-4FC3-AADB-302C8A05AA23}" srcOrd="0" destOrd="0" presId="urn:microsoft.com/office/officeart/2008/layout/VerticalCurvedList"/>
    <dgm:cxn modelId="{8FE31F23-1845-4989-85F9-C90D70EB0F7F}" type="presParOf" srcId="{A058174E-CCDD-4FC3-AADB-302C8A05AA23}" destId="{35180ACB-326B-4EE4-9BEB-9AD37FBFDA15}" srcOrd="0" destOrd="0" presId="urn:microsoft.com/office/officeart/2008/layout/VerticalCurvedList"/>
    <dgm:cxn modelId="{C5BAC246-C60B-466D-A14F-20183DBAA8C8}" type="presParOf" srcId="{35180ACB-326B-4EE4-9BEB-9AD37FBFDA15}" destId="{1DC22D5D-E6D9-431C-8445-3ECD2528FE6B}" srcOrd="0" destOrd="0" presId="urn:microsoft.com/office/officeart/2008/layout/VerticalCurvedList"/>
    <dgm:cxn modelId="{E098DCD5-8705-4DA9-9589-19B17CADFF6C}" type="presParOf" srcId="{35180ACB-326B-4EE4-9BEB-9AD37FBFDA15}" destId="{CE6A9C72-55A4-4733-93BA-AC294912EC86}" srcOrd="1" destOrd="0" presId="urn:microsoft.com/office/officeart/2008/layout/VerticalCurvedList"/>
    <dgm:cxn modelId="{12A60618-408E-4B43-80A5-6CEF29A9BACB}" type="presParOf" srcId="{35180ACB-326B-4EE4-9BEB-9AD37FBFDA15}" destId="{AEDE1C50-4A95-43E0-828C-8788056B3472}" srcOrd="2" destOrd="0" presId="urn:microsoft.com/office/officeart/2008/layout/VerticalCurvedList"/>
    <dgm:cxn modelId="{7D7D5733-A65D-446E-ABC5-A6A2FDDD7228}" type="presParOf" srcId="{35180ACB-326B-4EE4-9BEB-9AD37FBFDA15}" destId="{1C905093-7434-4822-AD1B-F1AE31964EFF}" srcOrd="3" destOrd="0" presId="urn:microsoft.com/office/officeart/2008/layout/VerticalCurvedList"/>
    <dgm:cxn modelId="{4B4FC1D4-5AB2-4D06-8B70-40353F6F1D44}" type="presParOf" srcId="{A058174E-CCDD-4FC3-AADB-302C8A05AA23}" destId="{CDB12F67-DD41-4710-8FF8-CF0E129DD8A6}" srcOrd="1" destOrd="0" presId="urn:microsoft.com/office/officeart/2008/layout/VerticalCurvedList"/>
    <dgm:cxn modelId="{27F71467-5AA2-475A-BA65-5396F4D156F7}" type="presParOf" srcId="{A058174E-CCDD-4FC3-AADB-302C8A05AA23}" destId="{297EC746-FCFD-4A1D-A35C-C38DF33E6425}" srcOrd="2" destOrd="0" presId="urn:microsoft.com/office/officeart/2008/layout/VerticalCurvedList"/>
    <dgm:cxn modelId="{06F819FD-0DF8-4602-B6FB-22136ABDF919}" type="presParOf" srcId="{297EC746-FCFD-4A1D-A35C-C38DF33E6425}" destId="{811E8016-705D-49FA-99F9-56D2CE7A04A3}" srcOrd="0" destOrd="0" presId="urn:microsoft.com/office/officeart/2008/layout/VerticalCurvedList"/>
    <dgm:cxn modelId="{9C053BC8-FFCC-43C5-B23C-B6FE370A2D36}" type="presParOf" srcId="{A058174E-CCDD-4FC3-AADB-302C8A05AA23}" destId="{350AF013-97AB-48CE-99F1-141BB66AE16F}" srcOrd="3" destOrd="0" presId="urn:microsoft.com/office/officeart/2008/layout/VerticalCurvedList"/>
    <dgm:cxn modelId="{5A60AF14-983A-4F18-BB1C-BC3D89940F82}" type="presParOf" srcId="{A058174E-CCDD-4FC3-AADB-302C8A05AA23}" destId="{4C316227-5094-432B-8098-463DE4BC3A93}" srcOrd="4" destOrd="0" presId="urn:microsoft.com/office/officeart/2008/layout/VerticalCurvedList"/>
    <dgm:cxn modelId="{584B1F7C-BE94-483A-8353-15114C0CCDFA}" type="presParOf" srcId="{4C316227-5094-432B-8098-463DE4BC3A93}" destId="{E4201383-8476-4387-B20F-0A8AD3C45654}" srcOrd="0" destOrd="0" presId="urn:microsoft.com/office/officeart/2008/layout/VerticalCurv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2909383-CB59-4881-AA60-BD174C825F55}" type="doc">
      <dgm:prSet loTypeId="urn:microsoft.com/office/officeart/2005/8/layout/cycle2" loCatId="cycle" qsTypeId="urn:microsoft.com/office/officeart/2005/8/quickstyle/simple1" qsCatId="simple" csTypeId="urn:microsoft.com/office/officeart/2005/8/colors/accent4_1" csCatId="accent4" phldr="1"/>
      <dgm:spPr/>
      <dgm:t>
        <a:bodyPr/>
        <a:lstStyle/>
        <a:p>
          <a:endParaRPr lang="ru-RU"/>
        </a:p>
      </dgm:t>
    </dgm:pt>
    <dgm:pt modelId="{AB933FFC-D6BE-4237-88D8-10E1282A4C60}">
      <dgm:prSet phldrT="[Текст]"/>
      <dgm:spPr/>
      <dgm:t>
        <a:bodyPr/>
        <a:lstStyle/>
        <a:p>
          <a:r>
            <a:rPr lang="ro-RO" b="1" dirty="0" smtClean="0"/>
            <a:t>M</a:t>
          </a:r>
          <a:endParaRPr lang="ru-RU" b="1" dirty="0"/>
        </a:p>
      </dgm:t>
    </dgm:pt>
    <dgm:pt modelId="{001E5765-A860-428D-A62C-C8E64CACBE06}" type="parTrans" cxnId="{FE252EFB-44D3-4D05-91F9-FD1EF368DF3E}">
      <dgm:prSet/>
      <dgm:spPr/>
      <dgm:t>
        <a:bodyPr/>
        <a:lstStyle/>
        <a:p>
          <a:endParaRPr lang="ru-RU"/>
        </a:p>
      </dgm:t>
    </dgm:pt>
    <dgm:pt modelId="{9D0BF4C3-27F9-4E5A-9138-52B2FBD439AB}" type="sibTrans" cxnId="{FE252EFB-44D3-4D05-91F9-FD1EF368DF3E}">
      <dgm:prSet/>
      <dgm:spPr/>
      <dgm:t>
        <a:bodyPr/>
        <a:lstStyle/>
        <a:p>
          <a:endParaRPr lang="ru-RU"/>
        </a:p>
      </dgm:t>
    </dgm:pt>
    <dgm:pt modelId="{0B0326A0-E9D0-401F-ABBB-601D42861545}">
      <dgm:prSet phldrT="[Текст]"/>
      <dgm:spPr/>
      <dgm:t>
        <a:bodyPr/>
        <a:lstStyle/>
        <a:p>
          <a:r>
            <a:rPr lang="ro-RO" b="1" dirty="0" smtClean="0"/>
            <a:t>A</a:t>
          </a:r>
          <a:endParaRPr lang="ru-RU" b="1" dirty="0"/>
        </a:p>
      </dgm:t>
    </dgm:pt>
    <dgm:pt modelId="{688C441C-8F9C-4C46-B0FC-BC1D97099292}" type="parTrans" cxnId="{0B555D54-F921-4EA0-BB8C-53D5219962D0}">
      <dgm:prSet/>
      <dgm:spPr/>
      <dgm:t>
        <a:bodyPr/>
        <a:lstStyle/>
        <a:p>
          <a:endParaRPr lang="ru-RU"/>
        </a:p>
      </dgm:t>
    </dgm:pt>
    <dgm:pt modelId="{57B2826E-5EF1-4E8D-9185-7B5DE017C420}" type="sibTrans" cxnId="{0B555D54-F921-4EA0-BB8C-53D5219962D0}">
      <dgm:prSet/>
      <dgm:spPr/>
      <dgm:t>
        <a:bodyPr/>
        <a:lstStyle/>
        <a:p>
          <a:endParaRPr lang="ru-RU"/>
        </a:p>
      </dgm:t>
    </dgm:pt>
    <dgm:pt modelId="{EFCC6E02-7783-4D1B-8CF9-8D71B86E62AA}">
      <dgm:prSet phldrT="[Текст]"/>
      <dgm:spPr/>
      <dgm:t>
        <a:bodyPr/>
        <a:lstStyle/>
        <a:p>
          <a:r>
            <a:rPr lang="ro-RO" b="1" dirty="0" smtClean="0"/>
            <a:t>R</a:t>
          </a:r>
          <a:endParaRPr lang="ru-RU" b="1" dirty="0"/>
        </a:p>
      </dgm:t>
    </dgm:pt>
    <dgm:pt modelId="{7A035509-A82F-4706-934D-6D6107B83EC4}" type="parTrans" cxnId="{AAE379D6-C169-4062-8D5B-5E3CCF1D510B}">
      <dgm:prSet/>
      <dgm:spPr/>
      <dgm:t>
        <a:bodyPr/>
        <a:lstStyle/>
        <a:p>
          <a:endParaRPr lang="ru-RU"/>
        </a:p>
      </dgm:t>
    </dgm:pt>
    <dgm:pt modelId="{6B8F3A1E-6C39-4868-9314-2FD0EE9602DE}" type="sibTrans" cxnId="{AAE379D6-C169-4062-8D5B-5E3CCF1D510B}">
      <dgm:prSet/>
      <dgm:spPr/>
      <dgm:t>
        <a:bodyPr/>
        <a:lstStyle/>
        <a:p>
          <a:endParaRPr lang="ru-RU"/>
        </a:p>
      </dgm:t>
    </dgm:pt>
    <dgm:pt modelId="{390D1EA7-8391-44B8-BF4E-AF915C44F308}">
      <dgm:prSet phldrT="[Текст]"/>
      <dgm:spPr/>
      <dgm:t>
        <a:bodyPr/>
        <a:lstStyle/>
        <a:p>
          <a:r>
            <a:rPr lang="ro-RO" b="1" dirty="0" smtClean="0"/>
            <a:t>T</a:t>
          </a:r>
          <a:endParaRPr lang="ru-RU" b="1" dirty="0"/>
        </a:p>
      </dgm:t>
    </dgm:pt>
    <dgm:pt modelId="{9BF13F80-91C3-4C88-A44E-07A2DC4E2059}" type="parTrans" cxnId="{4F901771-D943-445B-BDAE-FC5D248B7972}">
      <dgm:prSet/>
      <dgm:spPr/>
      <dgm:t>
        <a:bodyPr/>
        <a:lstStyle/>
        <a:p>
          <a:endParaRPr lang="ru-RU"/>
        </a:p>
      </dgm:t>
    </dgm:pt>
    <dgm:pt modelId="{F77DB433-E7D3-47D5-97AE-456A34D6EC13}" type="sibTrans" cxnId="{4F901771-D943-445B-BDAE-FC5D248B7972}">
      <dgm:prSet/>
      <dgm:spPr/>
      <dgm:t>
        <a:bodyPr/>
        <a:lstStyle/>
        <a:p>
          <a:endParaRPr lang="ru-RU"/>
        </a:p>
      </dgm:t>
    </dgm:pt>
    <dgm:pt modelId="{0194229E-FC0A-46B6-BC99-75815958B5E2}">
      <dgm:prSet phldrT="[Текст]"/>
      <dgm:spPr/>
      <dgm:t>
        <a:bodyPr/>
        <a:lstStyle/>
        <a:p>
          <a:r>
            <a:rPr lang="ro-RO" b="1" dirty="0" smtClean="0"/>
            <a:t>S</a:t>
          </a:r>
          <a:endParaRPr lang="ru-RU" b="1" dirty="0"/>
        </a:p>
      </dgm:t>
    </dgm:pt>
    <dgm:pt modelId="{E2B1B5AE-C851-4185-ACF6-3C7B2356099A}" type="parTrans" cxnId="{4B6AA69F-391F-4070-BD33-EC3508B23D99}">
      <dgm:prSet/>
      <dgm:spPr/>
      <dgm:t>
        <a:bodyPr/>
        <a:lstStyle/>
        <a:p>
          <a:endParaRPr lang="ru-RU"/>
        </a:p>
      </dgm:t>
    </dgm:pt>
    <dgm:pt modelId="{5EA12213-87F5-4DC5-9D92-B4CD20922F5E}" type="sibTrans" cxnId="{4B6AA69F-391F-4070-BD33-EC3508B23D99}">
      <dgm:prSet/>
      <dgm:spPr/>
      <dgm:t>
        <a:bodyPr/>
        <a:lstStyle/>
        <a:p>
          <a:endParaRPr lang="ru-RU"/>
        </a:p>
      </dgm:t>
    </dgm:pt>
    <dgm:pt modelId="{E429B2F2-1049-4936-BBEB-2BE6BF9BBADD}" type="pres">
      <dgm:prSet presAssocID="{B2909383-CB59-4881-AA60-BD174C825F55}" presName="cycle" presStyleCnt="0">
        <dgm:presLayoutVars>
          <dgm:dir/>
          <dgm:resizeHandles val="exact"/>
        </dgm:presLayoutVars>
      </dgm:prSet>
      <dgm:spPr/>
      <dgm:t>
        <a:bodyPr/>
        <a:lstStyle/>
        <a:p>
          <a:endParaRPr lang="ru-RU"/>
        </a:p>
      </dgm:t>
    </dgm:pt>
    <dgm:pt modelId="{CF6D1CAF-9138-4AFF-83E8-EB0FBBA7F251}" type="pres">
      <dgm:prSet presAssocID="{AB933FFC-D6BE-4237-88D8-10E1282A4C60}" presName="node" presStyleLbl="node1" presStyleIdx="0" presStyleCnt="5">
        <dgm:presLayoutVars>
          <dgm:bulletEnabled val="1"/>
        </dgm:presLayoutVars>
      </dgm:prSet>
      <dgm:spPr/>
      <dgm:t>
        <a:bodyPr/>
        <a:lstStyle/>
        <a:p>
          <a:endParaRPr lang="ru-RU"/>
        </a:p>
      </dgm:t>
    </dgm:pt>
    <dgm:pt modelId="{11DD3132-659E-4AFC-89EF-E3AE70533CA5}" type="pres">
      <dgm:prSet presAssocID="{9D0BF4C3-27F9-4E5A-9138-52B2FBD439AB}" presName="sibTrans" presStyleLbl="sibTrans2D1" presStyleIdx="0" presStyleCnt="5"/>
      <dgm:spPr/>
      <dgm:t>
        <a:bodyPr/>
        <a:lstStyle/>
        <a:p>
          <a:endParaRPr lang="ru-RU"/>
        </a:p>
      </dgm:t>
    </dgm:pt>
    <dgm:pt modelId="{4654BD4A-C569-4B8F-8534-E8E2F812749B}" type="pres">
      <dgm:prSet presAssocID="{9D0BF4C3-27F9-4E5A-9138-52B2FBD439AB}" presName="connectorText" presStyleLbl="sibTrans2D1" presStyleIdx="0" presStyleCnt="5"/>
      <dgm:spPr/>
      <dgm:t>
        <a:bodyPr/>
        <a:lstStyle/>
        <a:p>
          <a:endParaRPr lang="ru-RU"/>
        </a:p>
      </dgm:t>
    </dgm:pt>
    <dgm:pt modelId="{C25320DA-A757-4ED9-9B0D-7159253FC2EA}" type="pres">
      <dgm:prSet presAssocID="{0B0326A0-E9D0-401F-ABBB-601D42861545}" presName="node" presStyleLbl="node1" presStyleIdx="1" presStyleCnt="5">
        <dgm:presLayoutVars>
          <dgm:bulletEnabled val="1"/>
        </dgm:presLayoutVars>
      </dgm:prSet>
      <dgm:spPr/>
      <dgm:t>
        <a:bodyPr/>
        <a:lstStyle/>
        <a:p>
          <a:endParaRPr lang="ru-RU"/>
        </a:p>
      </dgm:t>
    </dgm:pt>
    <dgm:pt modelId="{10DC905F-7DA1-400D-AC8F-21BA270ADBD0}" type="pres">
      <dgm:prSet presAssocID="{57B2826E-5EF1-4E8D-9185-7B5DE017C420}" presName="sibTrans" presStyleLbl="sibTrans2D1" presStyleIdx="1" presStyleCnt="5"/>
      <dgm:spPr/>
      <dgm:t>
        <a:bodyPr/>
        <a:lstStyle/>
        <a:p>
          <a:endParaRPr lang="ru-RU"/>
        </a:p>
      </dgm:t>
    </dgm:pt>
    <dgm:pt modelId="{9D84DF59-8F63-4B7D-914A-A6B4E7688F70}" type="pres">
      <dgm:prSet presAssocID="{57B2826E-5EF1-4E8D-9185-7B5DE017C420}" presName="connectorText" presStyleLbl="sibTrans2D1" presStyleIdx="1" presStyleCnt="5"/>
      <dgm:spPr/>
      <dgm:t>
        <a:bodyPr/>
        <a:lstStyle/>
        <a:p>
          <a:endParaRPr lang="ru-RU"/>
        </a:p>
      </dgm:t>
    </dgm:pt>
    <dgm:pt modelId="{67E09615-CF85-4184-9572-060A49799CB0}" type="pres">
      <dgm:prSet presAssocID="{EFCC6E02-7783-4D1B-8CF9-8D71B86E62AA}" presName="node" presStyleLbl="node1" presStyleIdx="2" presStyleCnt="5">
        <dgm:presLayoutVars>
          <dgm:bulletEnabled val="1"/>
        </dgm:presLayoutVars>
      </dgm:prSet>
      <dgm:spPr/>
      <dgm:t>
        <a:bodyPr/>
        <a:lstStyle/>
        <a:p>
          <a:endParaRPr lang="ru-RU"/>
        </a:p>
      </dgm:t>
    </dgm:pt>
    <dgm:pt modelId="{BC513FC7-B10E-4D54-93DB-61FF9124641F}" type="pres">
      <dgm:prSet presAssocID="{6B8F3A1E-6C39-4868-9314-2FD0EE9602DE}" presName="sibTrans" presStyleLbl="sibTrans2D1" presStyleIdx="2" presStyleCnt="5"/>
      <dgm:spPr/>
      <dgm:t>
        <a:bodyPr/>
        <a:lstStyle/>
        <a:p>
          <a:endParaRPr lang="ru-RU"/>
        </a:p>
      </dgm:t>
    </dgm:pt>
    <dgm:pt modelId="{0A6C14D4-17D8-42FB-9CEA-8DDC8E09D245}" type="pres">
      <dgm:prSet presAssocID="{6B8F3A1E-6C39-4868-9314-2FD0EE9602DE}" presName="connectorText" presStyleLbl="sibTrans2D1" presStyleIdx="2" presStyleCnt="5"/>
      <dgm:spPr/>
      <dgm:t>
        <a:bodyPr/>
        <a:lstStyle/>
        <a:p>
          <a:endParaRPr lang="ru-RU"/>
        </a:p>
      </dgm:t>
    </dgm:pt>
    <dgm:pt modelId="{B4786D00-AC6C-4F37-9277-D8D49626B901}" type="pres">
      <dgm:prSet presAssocID="{390D1EA7-8391-44B8-BF4E-AF915C44F308}" presName="node" presStyleLbl="node1" presStyleIdx="3" presStyleCnt="5">
        <dgm:presLayoutVars>
          <dgm:bulletEnabled val="1"/>
        </dgm:presLayoutVars>
      </dgm:prSet>
      <dgm:spPr/>
      <dgm:t>
        <a:bodyPr/>
        <a:lstStyle/>
        <a:p>
          <a:endParaRPr lang="ru-RU"/>
        </a:p>
      </dgm:t>
    </dgm:pt>
    <dgm:pt modelId="{185EBB7A-936D-464E-A55F-C140A0A8CE31}" type="pres">
      <dgm:prSet presAssocID="{F77DB433-E7D3-47D5-97AE-456A34D6EC13}" presName="sibTrans" presStyleLbl="sibTrans2D1" presStyleIdx="3" presStyleCnt="5"/>
      <dgm:spPr/>
      <dgm:t>
        <a:bodyPr/>
        <a:lstStyle/>
        <a:p>
          <a:endParaRPr lang="ru-RU"/>
        </a:p>
      </dgm:t>
    </dgm:pt>
    <dgm:pt modelId="{CDFC2A07-9486-4D7C-92FD-62AF64AF1C75}" type="pres">
      <dgm:prSet presAssocID="{F77DB433-E7D3-47D5-97AE-456A34D6EC13}" presName="connectorText" presStyleLbl="sibTrans2D1" presStyleIdx="3" presStyleCnt="5"/>
      <dgm:spPr/>
      <dgm:t>
        <a:bodyPr/>
        <a:lstStyle/>
        <a:p>
          <a:endParaRPr lang="ru-RU"/>
        </a:p>
      </dgm:t>
    </dgm:pt>
    <dgm:pt modelId="{6A9A5A97-7C7A-4F6A-9576-FEEEE3A24D06}" type="pres">
      <dgm:prSet presAssocID="{0194229E-FC0A-46B6-BC99-75815958B5E2}" presName="node" presStyleLbl="node1" presStyleIdx="4" presStyleCnt="5">
        <dgm:presLayoutVars>
          <dgm:bulletEnabled val="1"/>
        </dgm:presLayoutVars>
      </dgm:prSet>
      <dgm:spPr/>
      <dgm:t>
        <a:bodyPr/>
        <a:lstStyle/>
        <a:p>
          <a:endParaRPr lang="ru-RU"/>
        </a:p>
      </dgm:t>
    </dgm:pt>
    <dgm:pt modelId="{266C688C-3CE5-4817-B4B4-EE98209229BD}" type="pres">
      <dgm:prSet presAssocID="{5EA12213-87F5-4DC5-9D92-B4CD20922F5E}" presName="sibTrans" presStyleLbl="sibTrans2D1" presStyleIdx="4" presStyleCnt="5"/>
      <dgm:spPr/>
      <dgm:t>
        <a:bodyPr/>
        <a:lstStyle/>
        <a:p>
          <a:endParaRPr lang="ru-RU"/>
        </a:p>
      </dgm:t>
    </dgm:pt>
    <dgm:pt modelId="{2827E0D5-A323-4D69-9FDC-FA4C297D1EC1}" type="pres">
      <dgm:prSet presAssocID="{5EA12213-87F5-4DC5-9D92-B4CD20922F5E}" presName="connectorText" presStyleLbl="sibTrans2D1" presStyleIdx="4" presStyleCnt="5"/>
      <dgm:spPr/>
      <dgm:t>
        <a:bodyPr/>
        <a:lstStyle/>
        <a:p>
          <a:endParaRPr lang="ru-RU"/>
        </a:p>
      </dgm:t>
    </dgm:pt>
  </dgm:ptLst>
  <dgm:cxnLst>
    <dgm:cxn modelId="{FAD5B7B7-2048-4ED1-B522-FBFCB9D3AB8C}" type="presOf" srcId="{0B0326A0-E9D0-401F-ABBB-601D42861545}" destId="{C25320DA-A757-4ED9-9B0D-7159253FC2EA}" srcOrd="0" destOrd="0" presId="urn:microsoft.com/office/officeart/2005/8/layout/cycle2"/>
    <dgm:cxn modelId="{66147C2E-C3FD-4608-BAF0-0AE766479372}" type="presOf" srcId="{5EA12213-87F5-4DC5-9D92-B4CD20922F5E}" destId="{266C688C-3CE5-4817-B4B4-EE98209229BD}" srcOrd="0" destOrd="0" presId="urn:microsoft.com/office/officeart/2005/8/layout/cycle2"/>
    <dgm:cxn modelId="{AE2F081A-70ED-415A-A80B-453DAEFEEB7F}" type="presOf" srcId="{390D1EA7-8391-44B8-BF4E-AF915C44F308}" destId="{B4786D00-AC6C-4F37-9277-D8D49626B901}" srcOrd="0" destOrd="0" presId="urn:microsoft.com/office/officeart/2005/8/layout/cycle2"/>
    <dgm:cxn modelId="{4F901771-D943-445B-BDAE-FC5D248B7972}" srcId="{B2909383-CB59-4881-AA60-BD174C825F55}" destId="{390D1EA7-8391-44B8-BF4E-AF915C44F308}" srcOrd="3" destOrd="0" parTransId="{9BF13F80-91C3-4C88-A44E-07A2DC4E2059}" sibTransId="{F77DB433-E7D3-47D5-97AE-456A34D6EC13}"/>
    <dgm:cxn modelId="{39C4C8D6-8D66-4303-AEB6-0464EA556841}" type="presOf" srcId="{0194229E-FC0A-46B6-BC99-75815958B5E2}" destId="{6A9A5A97-7C7A-4F6A-9576-FEEEE3A24D06}" srcOrd="0" destOrd="0" presId="urn:microsoft.com/office/officeart/2005/8/layout/cycle2"/>
    <dgm:cxn modelId="{7D8A623A-4BD3-401F-972D-5FFCEF7A8D92}" type="presOf" srcId="{9D0BF4C3-27F9-4E5A-9138-52B2FBD439AB}" destId="{4654BD4A-C569-4B8F-8534-E8E2F812749B}" srcOrd="1" destOrd="0" presId="urn:microsoft.com/office/officeart/2005/8/layout/cycle2"/>
    <dgm:cxn modelId="{217DAAA4-DC66-4E38-8831-6356171361DA}" type="presOf" srcId="{AB933FFC-D6BE-4237-88D8-10E1282A4C60}" destId="{CF6D1CAF-9138-4AFF-83E8-EB0FBBA7F251}" srcOrd="0" destOrd="0" presId="urn:microsoft.com/office/officeart/2005/8/layout/cycle2"/>
    <dgm:cxn modelId="{2D8ECD88-AE13-4131-9E44-8F03A77A2C4C}" type="presOf" srcId="{6B8F3A1E-6C39-4868-9314-2FD0EE9602DE}" destId="{BC513FC7-B10E-4D54-93DB-61FF9124641F}" srcOrd="0" destOrd="0" presId="urn:microsoft.com/office/officeart/2005/8/layout/cycle2"/>
    <dgm:cxn modelId="{0B555D54-F921-4EA0-BB8C-53D5219962D0}" srcId="{B2909383-CB59-4881-AA60-BD174C825F55}" destId="{0B0326A0-E9D0-401F-ABBB-601D42861545}" srcOrd="1" destOrd="0" parTransId="{688C441C-8F9C-4C46-B0FC-BC1D97099292}" sibTransId="{57B2826E-5EF1-4E8D-9185-7B5DE017C420}"/>
    <dgm:cxn modelId="{5EF14DE2-85FB-4B50-8255-6DC23450527B}" type="presOf" srcId="{9D0BF4C3-27F9-4E5A-9138-52B2FBD439AB}" destId="{11DD3132-659E-4AFC-89EF-E3AE70533CA5}" srcOrd="0" destOrd="0" presId="urn:microsoft.com/office/officeart/2005/8/layout/cycle2"/>
    <dgm:cxn modelId="{F5F2E28C-DB78-402B-A4FB-AC80E58E4CCC}" type="presOf" srcId="{57B2826E-5EF1-4E8D-9185-7B5DE017C420}" destId="{10DC905F-7DA1-400D-AC8F-21BA270ADBD0}" srcOrd="0" destOrd="0" presId="urn:microsoft.com/office/officeart/2005/8/layout/cycle2"/>
    <dgm:cxn modelId="{AAE379D6-C169-4062-8D5B-5E3CCF1D510B}" srcId="{B2909383-CB59-4881-AA60-BD174C825F55}" destId="{EFCC6E02-7783-4D1B-8CF9-8D71B86E62AA}" srcOrd="2" destOrd="0" parTransId="{7A035509-A82F-4706-934D-6D6107B83EC4}" sibTransId="{6B8F3A1E-6C39-4868-9314-2FD0EE9602DE}"/>
    <dgm:cxn modelId="{13FAE9AB-AA5F-4B55-B6D1-B88D70F97B53}" type="presOf" srcId="{5EA12213-87F5-4DC5-9D92-B4CD20922F5E}" destId="{2827E0D5-A323-4D69-9FDC-FA4C297D1EC1}" srcOrd="1" destOrd="0" presId="urn:microsoft.com/office/officeart/2005/8/layout/cycle2"/>
    <dgm:cxn modelId="{1244B83E-2B28-4A05-9931-37BE3348B4D8}" type="presOf" srcId="{6B8F3A1E-6C39-4868-9314-2FD0EE9602DE}" destId="{0A6C14D4-17D8-42FB-9CEA-8DDC8E09D245}" srcOrd="1" destOrd="0" presId="urn:microsoft.com/office/officeart/2005/8/layout/cycle2"/>
    <dgm:cxn modelId="{98E8D718-5C68-46FD-AA94-491FF894050A}" type="presOf" srcId="{F77DB433-E7D3-47D5-97AE-456A34D6EC13}" destId="{CDFC2A07-9486-4D7C-92FD-62AF64AF1C75}" srcOrd="1" destOrd="0" presId="urn:microsoft.com/office/officeart/2005/8/layout/cycle2"/>
    <dgm:cxn modelId="{FE252EFB-44D3-4D05-91F9-FD1EF368DF3E}" srcId="{B2909383-CB59-4881-AA60-BD174C825F55}" destId="{AB933FFC-D6BE-4237-88D8-10E1282A4C60}" srcOrd="0" destOrd="0" parTransId="{001E5765-A860-428D-A62C-C8E64CACBE06}" sibTransId="{9D0BF4C3-27F9-4E5A-9138-52B2FBD439AB}"/>
    <dgm:cxn modelId="{4B6AA69F-391F-4070-BD33-EC3508B23D99}" srcId="{B2909383-CB59-4881-AA60-BD174C825F55}" destId="{0194229E-FC0A-46B6-BC99-75815958B5E2}" srcOrd="4" destOrd="0" parTransId="{E2B1B5AE-C851-4185-ACF6-3C7B2356099A}" sibTransId="{5EA12213-87F5-4DC5-9D92-B4CD20922F5E}"/>
    <dgm:cxn modelId="{37C74956-6E3F-42A7-AC69-0347FE1B3A21}" type="presOf" srcId="{57B2826E-5EF1-4E8D-9185-7B5DE017C420}" destId="{9D84DF59-8F63-4B7D-914A-A6B4E7688F70}" srcOrd="1" destOrd="0" presId="urn:microsoft.com/office/officeart/2005/8/layout/cycle2"/>
    <dgm:cxn modelId="{52801764-5A65-4292-BB22-4E5F01FD2301}" type="presOf" srcId="{B2909383-CB59-4881-AA60-BD174C825F55}" destId="{E429B2F2-1049-4936-BBEB-2BE6BF9BBADD}" srcOrd="0" destOrd="0" presId="urn:microsoft.com/office/officeart/2005/8/layout/cycle2"/>
    <dgm:cxn modelId="{77028BE6-3A77-4C65-BCD8-20164D0F9F88}" type="presOf" srcId="{F77DB433-E7D3-47D5-97AE-456A34D6EC13}" destId="{185EBB7A-936D-464E-A55F-C140A0A8CE31}" srcOrd="0" destOrd="0" presId="urn:microsoft.com/office/officeart/2005/8/layout/cycle2"/>
    <dgm:cxn modelId="{B3CFC864-4151-4255-AB81-0BAEC7424A99}" type="presOf" srcId="{EFCC6E02-7783-4D1B-8CF9-8D71B86E62AA}" destId="{67E09615-CF85-4184-9572-060A49799CB0}" srcOrd="0" destOrd="0" presId="urn:microsoft.com/office/officeart/2005/8/layout/cycle2"/>
    <dgm:cxn modelId="{9389FCB1-A081-4011-89D4-FE20CC8D6F9A}" type="presParOf" srcId="{E429B2F2-1049-4936-BBEB-2BE6BF9BBADD}" destId="{CF6D1CAF-9138-4AFF-83E8-EB0FBBA7F251}" srcOrd="0" destOrd="0" presId="urn:microsoft.com/office/officeart/2005/8/layout/cycle2"/>
    <dgm:cxn modelId="{13D1005B-123B-46D6-A2E8-FF31A96E6B6B}" type="presParOf" srcId="{E429B2F2-1049-4936-BBEB-2BE6BF9BBADD}" destId="{11DD3132-659E-4AFC-89EF-E3AE70533CA5}" srcOrd="1" destOrd="0" presId="urn:microsoft.com/office/officeart/2005/8/layout/cycle2"/>
    <dgm:cxn modelId="{B6561CFE-BFBE-47EE-87B6-65FA79721FDB}" type="presParOf" srcId="{11DD3132-659E-4AFC-89EF-E3AE70533CA5}" destId="{4654BD4A-C569-4B8F-8534-E8E2F812749B}" srcOrd="0" destOrd="0" presId="urn:microsoft.com/office/officeart/2005/8/layout/cycle2"/>
    <dgm:cxn modelId="{D858F95E-AA85-44F5-B551-2FEA4278C039}" type="presParOf" srcId="{E429B2F2-1049-4936-BBEB-2BE6BF9BBADD}" destId="{C25320DA-A757-4ED9-9B0D-7159253FC2EA}" srcOrd="2" destOrd="0" presId="urn:microsoft.com/office/officeart/2005/8/layout/cycle2"/>
    <dgm:cxn modelId="{7D7E8579-DF0B-4EAB-B612-E7CE24FA0E67}" type="presParOf" srcId="{E429B2F2-1049-4936-BBEB-2BE6BF9BBADD}" destId="{10DC905F-7DA1-400D-AC8F-21BA270ADBD0}" srcOrd="3" destOrd="0" presId="urn:microsoft.com/office/officeart/2005/8/layout/cycle2"/>
    <dgm:cxn modelId="{105B68EF-8962-4E7A-AAC5-7853E4F083AF}" type="presParOf" srcId="{10DC905F-7DA1-400D-AC8F-21BA270ADBD0}" destId="{9D84DF59-8F63-4B7D-914A-A6B4E7688F70}" srcOrd="0" destOrd="0" presId="urn:microsoft.com/office/officeart/2005/8/layout/cycle2"/>
    <dgm:cxn modelId="{09F983DC-2512-4FA8-9DCB-6BE093BB5C2D}" type="presParOf" srcId="{E429B2F2-1049-4936-BBEB-2BE6BF9BBADD}" destId="{67E09615-CF85-4184-9572-060A49799CB0}" srcOrd="4" destOrd="0" presId="urn:microsoft.com/office/officeart/2005/8/layout/cycle2"/>
    <dgm:cxn modelId="{AD606E4D-7DE5-4CDB-9902-4BE38AD0DAD6}" type="presParOf" srcId="{E429B2F2-1049-4936-BBEB-2BE6BF9BBADD}" destId="{BC513FC7-B10E-4D54-93DB-61FF9124641F}" srcOrd="5" destOrd="0" presId="urn:microsoft.com/office/officeart/2005/8/layout/cycle2"/>
    <dgm:cxn modelId="{87EE5710-223A-4A6D-A3E9-885CD7D499B6}" type="presParOf" srcId="{BC513FC7-B10E-4D54-93DB-61FF9124641F}" destId="{0A6C14D4-17D8-42FB-9CEA-8DDC8E09D245}" srcOrd="0" destOrd="0" presId="urn:microsoft.com/office/officeart/2005/8/layout/cycle2"/>
    <dgm:cxn modelId="{4294E394-4A74-4537-A564-E5B9A4EB6042}" type="presParOf" srcId="{E429B2F2-1049-4936-BBEB-2BE6BF9BBADD}" destId="{B4786D00-AC6C-4F37-9277-D8D49626B901}" srcOrd="6" destOrd="0" presId="urn:microsoft.com/office/officeart/2005/8/layout/cycle2"/>
    <dgm:cxn modelId="{56871D4D-428E-467C-9643-57EAB17405F0}" type="presParOf" srcId="{E429B2F2-1049-4936-BBEB-2BE6BF9BBADD}" destId="{185EBB7A-936D-464E-A55F-C140A0A8CE31}" srcOrd="7" destOrd="0" presId="urn:microsoft.com/office/officeart/2005/8/layout/cycle2"/>
    <dgm:cxn modelId="{5051B65E-F988-4B11-BBA2-35551935C72B}" type="presParOf" srcId="{185EBB7A-936D-464E-A55F-C140A0A8CE31}" destId="{CDFC2A07-9486-4D7C-92FD-62AF64AF1C75}" srcOrd="0" destOrd="0" presId="urn:microsoft.com/office/officeart/2005/8/layout/cycle2"/>
    <dgm:cxn modelId="{9050CA0B-59E3-4CD2-9486-05DF7EF8F67C}" type="presParOf" srcId="{E429B2F2-1049-4936-BBEB-2BE6BF9BBADD}" destId="{6A9A5A97-7C7A-4F6A-9576-FEEEE3A24D06}" srcOrd="8" destOrd="0" presId="urn:microsoft.com/office/officeart/2005/8/layout/cycle2"/>
    <dgm:cxn modelId="{F2E2C6FA-405D-443E-A66F-83B23FE2BD26}" type="presParOf" srcId="{E429B2F2-1049-4936-BBEB-2BE6BF9BBADD}" destId="{266C688C-3CE5-4817-B4B4-EE98209229BD}" srcOrd="9" destOrd="0" presId="urn:microsoft.com/office/officeart/2005/8/layout/cycle2"/>
    <dgm:cxn modelId="{ECD33BD5-C35A-4BD7-B552-47A50482FC4C}" type="presParOf" srcId="{266C688C-3CE5-4817-B4B4-EE98209229BD}" destId="{2827E0D5-A323-4D69-9FDC-FA4C297D1EC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8695160-9618-4850-BFAE-864288C7A66A}"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o-RO"/>
        </a:p>
      </dgm:t>
    </dgm:pt>
    <dgm:pt modelId="{40648F2B-1A5F-49EA-B6F1-EC3DC3EA6A4A}">
      <dgm:prSet/>
      <dgm:spPr/>
      <dgm:t>
        <a:bodyPr/>
        <a:lstStyle/>
        <a:p>
          <a:pPr rtl="0"/>
          <a:r>
            <a:rPr lang="ro-RO" dirty="0" smtClean="0"/>
            <a:t>Elaborarea regulamentului</a:t>
          </a:r>
          <a:r>
            <a:rPr lang="vi-VN" dirty="0" smtClean="0"/>
            <a:t>, la debutul proiectului</a:t>
          </a:r>
          <a:r>
            <a:rPr lang="ro-RO" dirty="0" smtClean="0"/>
            <a:t> și evidențierea</a:t>
          </a:r>
          <a:r>
            <a:rPr lang="vi-VN" dirty="0" smtClean="0"/>
            <a:t> reperelor teoretice</a:t>
          </a:r>
          <a:r>
            <a:rPr lang="ro-RO" dirty="0" smtClean="0"/>
            <a:t> și metodice</a:t>
          </a:r>
          <a:r>
            <a:rPr lang="vi-VN" dirty="0" smtClean="0"/>
            <a:t> privind experiențele de lectură </a:t>
          </a:r>
          <a:r>
            <a:rPr lang="ro-RO" dirty="0" smtClean="0"/>
            <a:t>și estetice ale elevilor cu vârsta de 7-18 ani și cadrele didactice în ideea motivării pentru lectură și creație, utilizând tehnologii moderne sau tradiționale</a:t>
          </a:r>
          <a:r>
            <a:rPr lang="vi-VN" dirty="0" smtClean="0"/>
            <a:t>;</a:t>
          </a:r>
          <a:endParaRPr lang="ro-RO" dirty="0" smtClean="0"/>
        </a:p>
      </dgm:t>
    </dgm:pt>
    <dgm:pt modelId="{D3FA76B1-BA81-416D-A50C-4D6AAEAE01DD}" type="parTrans" cxnId="{A0314207-105D-4DF0-8865-70AE0A3A490E}">
      <dgm:prSet/>
      <dgm:spPr/>
      <dgm:t>
        <a:bodyPr/>
        <a:lstStyle/>
        <a:p>
          <a:endParaRPr lang="ro-RO"/>
        </a:p>
      </dgm:t>
    </dgm:pt>
    <dgm:pt modelId="{618EE390-F6E2-44C1-AD74-A85E037AE434}" type="sibTrans" cxnId="{A0314207-105D-4DF0-8865-70AE0A3A490E}">
      <dgm:prSet/>
      <dgm:spPr/>
      <dgm:t>
        <a:bodyPr/>
        <a:lstStyle/>
        <a:p>
          <a:endParaRPr lang="ro-RO"/>
        </a:p>
      </dgm:t>
    </dgm:pt>
    <dgm:pt modelId="{34E563DD-DC2B-44DA-885C-EE6CFE0910FA}">
      <dgm:prSet/>
      <dgm:spPr/>
      <dgm:t>
        <a:bodyPr/>
        <a:lstStyle/>
        <a:p>
          <a:pPr rtl="0"/>
          <a:r>
            <a:rPr lang="ro-RO" dirty="0" smtClean="0"/>
            <a:t>Evaluarea eficienței concursului prin aprecierea participanților, încurajându-i cu acordarea  diplomelor și certificatelor de participare, în vederea autorealizării și a continuării formării propriei viziuni asupra lumii.</a:t>
          </a:r>
          <a:endParaRPr lang="ro-RO" dirty="0"/>
        </a:p>
      </dgm:t>
    </dgm:pt>
    <dgm:pt modelId="{921FBF08-1F7B-45D6-ADB0-83DB1814C365}" type="parTrans" cxnId="{5631B362-98AB-4242-A166-0D0FE89ABCA2}">
      <dgm:prSet/>
      <dgm:spPr/>
      <dgm:t>
        <a:bodyPr/>
        <a:lstStyle/>
        <a:p>
          <a:endParaRPr lang="ro-RO"/>
        </a:p>
      </dgm:t>
    </dgm:pt>
    <dgm:pt modelId="{EF9CAAB8-029A-4A68-81AA-C184B336A519}" type="sibTrans" cxnId="{5631B362-98AB-4242-A166-0D0FE89ABCA2}">
      <dgm:prSet/>
      <dgm:spPr/>
      <dgm:t>
        <a:bodyPr/>
        <a:lstStyle/>
        <a:p>
          <a:endParaRPr lang="ro-RO"/>
        </a:p>
      </dgm:t>
    </dgm:pt>
    <dgm:pt modelId="{F926A644-5970-4B86-9017-8B5C6FF91E2B}">
      <dgm:prSet/>
      <dgm:spPr/>
      <dgm:t>
        <a:bodyPr/>
        <a:lstStyle/>
        <a:p>
          <a:pPr rtl="0"/>
          <a:r>
            <a:rPr lang="ro-RO" dirty="0" smtClean="0"/>
            <a:t>Organizarea activităților de </a:t>
          </a:r>
          <a:r>
            <a:rPr lang="ro-RO" dirty="0" smtClean="0">
              <a:solidFill>
                <a:schemeClr val="tx1"/>
              </a:solidFill>
              <a:latin typeface="+mn-lt"/>
              <a:ea typeface="+mn-ea"/>
              <a:cs typeface="+mn-cs"/>
            </a:rPr>
            <a:t>evidenţiere a propriei poziţii în confirmarea </a:t>
          </a:r>
          <a:r>
            <a:rPr lang="ro-RO" dirty="0" smtClean="0"/>
            <a:t>interesului axiologic și estetic față de opera literară, </a:t>
          </a:r>
          <a:r>
            <a:rPr lang="ro-RO" dirty="0" smtClean="0">
              <a:solidFill>
                <a:schemeClr val="tx1"/>
              </a:solidFill>
              <a:latin typeface="+mn-lt"/>
              <a:ea typeface="+mn-ea"/>
              <a:cs typeface="+mn-cs"/>
            </a:rPr>
            <a:t>în contextul etapei internaționale a concursului. </a:t>
          </a:r>
          <a:endParaRPr lang="ro-RO" dirty="0" smtClean="0"/>
        </a:p>
      </dgm:t>
    </dgm:pt>
    <dgm:pt modelId="{D077F95D-7E5B-494C-94DF-02F8C7D1C2F0}" type="parTrans" cxnId="{2E1678B6-5BB7-4477-8641-5F510CE01F8C}">
      <dgm:prSet/>
      <dgm:spPr/>
      <dgm:t>
        <a:bodyPr/>
        <a:lstStyle/>
        <a:p>
          <a:endParaRPr lang="ro-RO"/>
        </a:p>
      </dgm:t>
    </dgm:pt>
    <dgm:pt modelId="{0CC14285-7F03-46AE-AB49-59238DD3C4A1}" type="sibTrans" cxnId="{2E1678B6-5BB7-4477-8641-5F510CE01F8C}">
      <dgm:prSet/>
      <dgm:spPr/>
      <dgm:t>
        <a:bodyPr/>
        <a:lstStyle/>
        <a:p>
          <a:endParaRPr lang="ro-RO"/>
        </a:p>
      </dgm:t>
    </dgm:pt>
    <dgm:pt modelId="{10658FD3-B825-4ECF-B56E-7CD4F1D6A006}">
      <dgm:prSet/>
      <dgm:spPr/>
      <dgm:t>
        <a:bodyPr/>
        <a:lstStyle/>
        <a:p>
          <a:pPr rtl="0"/>
          <a:r>
            <a:rPr lang="ro-RO" dirty="0" smtClean="0"/>
            <a:t>Validarea criteriilor de evaluare a produselor prezentate la concurs, astfel încât participantul să simtă necesitatea de a citi și a se inspira din operele de artă.</a:t>
          </a:r>
        </a:p>
      </dgm:t>
    </dgm:pt>
    <dgm:pt modelId="{3AC3301E-5C43-4512-A862-93C20117BB54}" type="parTrans" cxnId="{4EE1C660-7BD1-4B48-9154-DD1938CDE38A}">
      <dgm:prSet/>
      <dgm:spPr/>
      <dgm:t>
        <a:bodyPr/>
        <a:lstStyle/>
        <a:p>
          <a:endParaRPr lang="ro-RO"/>
        </a:p>
      </dgm:t>
    </dgm:pt>
    <dgm:pt modelId="{FFBC6205-CD98-454D-B2FB-C4EC9E2DD285}" type="sibTrans" cxnId="{4EE1C660-7BD1-4B48-9154-DD1938CDE38A}">
      <dgm:prSet/>
      <dgm:spPr/>
      <dgm:t>
        <a:bodyPr/>
        <a:lstStyle/>
        <a:p>
          <a:endParaRPr lang="ro-RO"/>
        </a:p>
      </dgm:t>
    </dgm:pt>
    <dgm:pt modelId="{1C556FC5-8F7C-4BDB-B4F1-F908C718C735}">
      <dgm:prSet/>
      <dgm:spPr/>
      <dgm:t>
        <a:bodyPr/>
        <a:lstStyle/>
        <a:p>
          <a:pPr rtl="0"/>
          <a:r>
            <a:rPr lang="ro-RO" dirty="0" smtClean="0"/>
            <a:t>Monitorizarea probelor concursului în consens cu a</a:t>
          </a:r>
          <a:r>
            <a:rPr lang="vi-VN" dirty="0" smtClean="0"/>
            <a:t>plicarea demersului de lectură </a:t>
          </a:r>
          <a:r>
            <a:rPr lang="ro-RO" dirty="0" smtClean="0"/>
            <a:t>și creație</a:t>
          </a:r>
          <a:r>
            <a:rPr lang="vi-VN" dirty="0" smtClean="0"/>
            <a:t> elaborat</a:t>
          </a:r>
          <a:r>
            <a:rPr lang="ro-RO" dirty="0" smtClean="0"/>
            <a:t>,</a:t>
          </a:r>
          <a:r>
            <a:rPr lang="vi-VN" dirty="0" smtClean="0"/>
            <a:t> </a:t>
          </a:r>
          <a:r>
            <a:rPr lang="ro-RO" dirty="0" smtClean="0"/>
            <a:t>activizând, realizând şi valorificând  potențialul creativ al participanților. </a:t>
          </a:r>
        </a:p>
      </dgm:t>
    </dgm:pt>
    <dgm:pt modelId="{AA71A0A7-FDD0-4486-B943-B35A93BC5027}" type="parTrans" cxnId="{4E03DB82-132C-4E49-A6C5-40C0899F4C59}">
      <dgm:prSet/>
      <dgm:spPr/>
      <dgm:t>
        <a:bodyPr/>
        <a:lstStyle/>
        <a:p>
          <a:endParaRPr lang="ro-RO"/>
        </a:p>
      </dgm:t>
    </dgm:pt>
    <dgm:pt modelId="{B960100F-7A54-4A7A-BB16-D871B86AF923}" type="sibTrans" cxnId="{4E03DB82-132C-4E49-A6C5-40C0899F4C59}">
      <dgm:prSet/>
      <dgm:spPr/>
      <dgm:t>
        <a:bodyPr/>
        <a:lstStyle/>
        <a:p>
          <a:endParaRPr lang="ro-RO"/>
        </a:p>
      </dgm:t>
    </dgm:pt>
    <dgm:pt modelId="{3F2E0CAF-9773-4F39-B8DD-8283755C9722}" type="pres">
      <dgm:prSet presAssocID="{E8695160-9618-4850-BFAE-864288C7A66A}" presName="linear" presStyleCnt="0">
        <dgm:presLayoutVars>
          <dgm:animLvl val="lvl"/>
          <dgm:resizeHandles val="exact"/>
        </dgm:presLayoutVars>
      </dgm:prSet>
      <dgm:spPr/>
      <dgm:t>
        <a:bodyPr/>
        <a:lstStyle/>
        <a:p>
          <a:endParaRPr lang="ro-RO"/>
        </a:p>
      </dgm:t>
    </dgm:pt>
    <dgm:pt modelId="{20FB8E6C-3315-47BC-8DFD-F2335372A4FE}" type="pres">
      <dgm:prSet presAssocID="{40648F2B-1A5F-49EA-B6F1-EC3DC3EA6A4A}" presName="parentText" presStyleLbl="node1" presStyleIdx="0" presStyleCnt="5">
        <dgm:presLayoutVars>
          <dgm:chMax val="0"/>
          <dgm:bulletEnabled val="1"/>
        </dgm:presLayoutVars>
      </dgm:prSet>
      <dgm:spPr/>
      <dgm:t>
        <a:bodyPr/>
        <a:lstStyle/>
        <a:p>
          <a:endParaRPr lang="ro-RO"/>
        </a:p>
      </dgm:t>
    </dgm:pt>
    <dgm:pt modelId="{CBD45779-F980-4ED1-B96F-7EADA826C164}" type="pres">
      <dgm:prSet presAssocID="{618EE390-F6E2-44C1-AD74-A85E037AE434}" presName="spacer" presStyleCnt="0"/>
      <dgm:spPr/>
    </dgm:pt>
    <dgm:pt modelId="{ED46A0D5-9198-41FA-ADEA-B36506A29C54}" type="pres">
      <dgm:prSet presAssocID="{10658FD3-B825-4ECF-B56E-7CD4F1D6A006}" presName="parentText" presStyleLbl="node1" presStyleIdx="1" presStyleCnt="5">
        <dgm:presLayoutVars>
          <dgm:chMax val="0"/>
          <dgm:bulletEnabled val="1"/>
        </dgm:presLayoutVars>
      </dgm:prSet>
      <dgm:spPr/>
      <dgm:t>
        <a:bodyPr/>
        <a:lstStyle/>
        <a:p>
          <a:endParaRPr lang="ro-RO"/>
        </a:p>
      </dgm:t>
    </dgm:pt>
    <dgm:pt modelId="{6C68F356-423E-44C2-9A78-198EA05B4F7A}" type="pres">
      <dgm:prSet presAssocID="{FFBC6205-CD98-454D-B2FB-C4EC9E2DD285}" presName="spacer" presStyleCnt="0"/>
      <dgm:spPr/>
    </dgm:pt>
    <dgm:pt modelId="{BA3BBCA0-0CEB-4319-98A3-4618B4B6DAFB}" type="pres">
      <dgm:prSet presAssocID="{1C556FC5-8F7C-4BDB-B4F1-F908C718C735}" presName="parentText" presStyleLbl="node1" presStyleIdx="2" presStyleCnt="5">
        <dgm:presLayoutVars>
          <dgm:chMax val="0"/>
          <dgm:bulletEnabled val="1"/>
        </dgm:presLayoutVars>
      </dgm:prSet>
      <dgm:spPr/>
      <dgm:t>
        <a:bodyPr/>
        <a:lstStyle/>
        <a:p>
          <a:endParaRPr lang="ro-RO"/>
        </a:p>
      </dgm:t>
    </dgm:pt>
    <dgm:pt modelId="{417674A0-0847-4331-8576-C02546B00CF3}" type="pres">
      <dgm:prSet presAssocID="{B960100F-7A54-4A7A-BB16-D871B86AF923}" presName="spacer" presStyleCnt="0"/>
      <dgm:spPr/>
    </dgm:pt>
    <dgm:pt modelId="{36AF1439-CC89-4C5D-89C7-B89BF6A4E101}" type="pres">
      <dgm:prSet presAssocID="{F926A644-5970-4B86-9017-8B5C6FF91E2B}" presName="parentText" presStyleLbl="node1" presStyleIdx="3" presStyleCnt="5">
        <dgm:presLayoutVars>
          <dgm:chMax val="0"/>
          <dgm:bulletEnabled val="1"/>
        </dgm:presLayoutVars>
      </dgm:prSet>
      <dgm:spPr/>
      <dgm:t>
        <a:bodyPr/>
        <a:lstStyle/>
        <a:p>
          <a:endParaRPr lang="ro-RO"/>
        </a:p>
      </dgm:t>
    </dgm:pt>
    <dgm:pt modelId="{14FD2C41-3705-41FE-B961-81F425E1862C}" type="pres">
      <dgm:prSet presAssocID="{0CC14285-7F03-46AE-AB49-59238DD3C4A1}" presName="spacer" presStyleCnt="0"/>
      <dgm:spPr/>
    </dgm:pt>
    <dgm:pt modelId="{D0245090-890C-44CC-BF45-14515DC3A8F6}" type="pres">
      <dgm:prSet presAssocID="{34E563DD-DC2B-44DA-885C-EE6CFE0910FA}" presName="parentText" presStyleLbl="node1" presStyleIdx="4" presStyleCnt="5">
        <dgm:presLayoutVars>
          <dgm:chMax val="0"/>
          <dgm:bulletEnabled val="1"/>
        </dgm:presLayoutVars>
      </dgm:prSet>
      <dgm:spPr/>
      <dgm:t>
        <a:bodyPr/>
        <a:lstStyle/>
        <a:p>
          <a:endParaRPr lang="ro-RO"/>
        </a:p>
      </dgm:t>
    </dgm:pt>
  </dgm:ptLst>
  <dgm:cxnLst>
    <dgm:cxn modelId="{2E1678B6-5BB7-4477-8641-5F510CE01F8C}" srcId="{E8695160-9618-4850-BFAE-864288C7A66A}" destId="{F926A644-5970-4B86-9017-8B5C6FF91E2B}" srcOrd="3" destOrd="0" parTransId="{D077F95D-7E5B-494C-94DF-02F8C7D1C2F0}" sibTransId="{0CC14285-7F03-46AE-AB49-59238DD3C4A1}"/>
    <dgm:cxn modelId="{5398F885-D599-4BD3-998E-BCEF67450779}" type="presOf" srcId="{40648F2B-1A5F-49EA-B6F1-EC3DC3EA6A4A}" destId="{20FB8E6C-3315-47BC-8DFD-F2335372A4FE}" srcOrd="0" destOrd="0" presId="urn:microsoft.com/office/officeart/2005/8/layout/vList2"/>
    <dgm:cxn modelId="{4EE1C660-7BD1-4B48-9154-DD1938CDE38A}" srcId="{E8695160-9618-4850-BFAE-864288C7A66A}" destId="{10658FD3-B825-4ECF-B56E-7CD4F1D6A006}" srcOrd="1" destOrd="0" parTransId="{3AC3301E-5C43-4512-A862-93C20117BB54}" sibTransId="{FFBC6205-CD98-454D-B2FB-C4EC9E2DD285}"/>
    <dgm:cxn modelId="{5631B362-98AB-4242-A166-0D0FE89ABCA2}" srcId="{E8695160-9618-4850-BFAE-864288C7A66A}" destId="{34E563DD-DC2B-44DA-885C-EE6CFE0910FA}" srcOrd="4" destOrd="0" parTransId="{921FBF08-1F7B-45D6-ADB0-83DB1814C365}" sibTransId="{EF9CAAB8-029A-4A68-81AA-C184B336A519}"/>
    <dgm:cxn modelId="{E3B3606F-313C-4F2A-81A5-F83AA27D3C2F}" type="presOf" srcId="{E8695160-9618-4850-BFAE-864288C7A66A}" destId="{3F2E0CAF-9773-4F39-B8DD-8283755C9722}" srcOrd="0" destOrd="0" presId="urn:microsoft.com/office/officeart/2005/8/layout/vList2"/>
    <dgm:cxn modelId="{423F54D3-8A1B-47F2-8D02-48A390FBE917}" type="presOf" srcId="{34E563DD-DC2B-44DA-885C-EE6CFE0910FA}" destId="{D0245090-890C-44CC-BF45-14515DC3A8F6}" srcOrd="0" destOrd="0" presId="urn:microsoft.com/office/officeart/2005/8/layout/vList2"/>
    <dgm:cxn modelId="{4E03DB82-132C-4E49-A6C5-40C0899F4C59}" srcId="{E8695160-9618-4850-BFAE-864288C7A66A}" destId="{1C556FC5-8F7C-4BDB-B4F1-F908C718C735}" srcOrd="2" destOrd="0" parTransId="{AA71A0A7-FDD0-4486-B943-B35A93BC5027}" sibTransId="{B960100F-7A54-4A7A-BB16-D871B86AF923}"/>
    <dgm:cxn modelId="{58714A7E-A774-4994-97C1-32F2F2753C94}" type="presOf" srcId="{10658FD3-B825-4ECF-B56E-7CD4F1D6A006}" destId="{ED46A0D5-9198-41FA-ADEA-B36506A29C54}" srcOrd="0" destOrd="0" presId="urn:microsoft.com/office/officeart/2005/8/layout/vList2"/>
    <dgm:cxn modelId="{5AA2ECBD-193E-4AE1-9C2E-06E7FC6BB54D}" type="presOf" srcId="{1C556FC5-8F7C-4BDB-B4F1-F908C718C735}" destId="{BA3BBCA0-0CEB-4319-98A3-4618B4B6DAFB}" srcOrd="0" destOrd="0" presId="urn:microsoft.com/office/officeart/2005/8/layout/vList2"/>
    <dgm:cxn modelId="{A878F48C-F8EA-4BBF-B77D-F10489B228AE}" type="presOf" srcId="{F926A644-5970-4B86-9017-8B5C6FF91E2B}" destId="{36AF1439-CC89-4C5D-89C7-B89BF6A4E101}" srcOrd="0" destOrd="0" presId="urn:microsoft.com/office/officeart/2005/8/layout/vList2"/>
    <dgm:cxn modelId="{A0314207-105D-4DF0-8865-70AE0A3A490E}" srcId="{E8695160-9618-4850-BFAE-864288C7A66A}" destId="{40648F2B-1A5F-49EA-B6F1-EC3DC3EA6A4A}" srcOrd="0" destOrd="0" parTransId="{D3FA76B1-BA81-416D-A50C-4D6AAEAE01DD}" sibTransId="{618EE390-F6E2-44C1-AD74-A85E037AE434}"/>
    <dgm:cxn modelId="{D9BFD795-8D83-42F5-8EB5-83B250B6EB73}" type="presParOf" srcId="{3F2E0CAF-9773-4F39-B8DD-8283755C9722}" destId="{20FB8E6C-3315-47BC-8DFD-F2335372A4FE}" srcOrd="0" destOrd="0" presId="urn:microsoft.com/office/officeart/2005/8/layout/vList2"/>
    <dgm:cxn modelId="{6A5648C3-D512-43F8-8EE9-B36D8869D6C5}" type="presParOf" srcId="{3F2E0CAF-9773-4F39-B8DD-8283755C9722}" destId="{CBD45779-F980-4ED1-B96F-7EADA826C164}" srcOrd="1" destOrd="0" presId="urn:microsoft.com/office/officeart/2005/8/layout/vList2"/>
    <dgm:cxn modelId="{12FBFFB0-46E3-4F72-B64A-225FEB5405DA}" type="presParOf" srcId="{3F2E0CAF-9773-4F39-B8DD-8283755C9722}" destId="{ED46A0D5-9198-41FA-ADEA-B36506A29C54}" srcOrd="2" destOrd="0" presId="urn:microsoft.com/office/officeart/2005/8/layout/vList2"/>
    <dgm:cxn modelId="{EFA3D1C4-D474-4625-9E4B-4502EB223E24}" type="presParOf" srcId="{3F2E0CAF-9773-4F39-B8DD-8283755C9722}" destId="{6C68F356-423E-44C2-9A78-198EA05B4F7A}" srcOrd="3" destOrd="0" presId="urn:microsoft.com/office/officeart/2005/8/layout/vList2"/>
    <dgm:cxn modelId="{30389313-08A3-42F4-90EA-6246D41AE677}" type="presParOf" srcId="{3F2E0CAF-9773-4F39-B8DD-8283755C9722}" destId="{BA3BBCA0-0CEB-4319-98A3-4618B4B6DAFB}" srcOrd="4" destOrd="0" presId="urn:microsoft.com/office/officeart/2005/8/layout/vList2"/>
    <dgm:cxn modelId="{DB4B6742-5C3A-446D-9ED8-130F2000526E}" type="presParOf" srcId="{3F2E0CAF-9773-4F39-B8DD-8283755C9722}" destId="{417674A0-0847-4331-8576-C02546B00CF3}" srcOrd="5" destOrd="0" presId="urn:microsoft.com/office/officeart/2005/8/layout/vList2"/>
    <dgm:cxn modelId="{36059B03-AC4C-495E-A4D9-58AD4CE99751}" type="presParOf" srcId="{3F2E0CAF-9773-4F39-B8DD-8283755C9722}" destId="{36AF1439-CC89-4C5D-89C7-B89BF6A4E101}" srcOrd="6" destOrd="0" presId="urn:microsoft.com/office/officeart/2005/8/layout/vList2"/>
    <dgm:cxn modelId="{E809EF02-E019-4DC8-B72D-9C211AB27CD9}" type="presParOf" srcId="{3F2E0CAF-9773-4F39-B8DD-8283755C9722}" destId="{14FD2C41-3705-41FE-B961-81F425E1862C}" srcOrd="7" destOrd="0" presId="urn:microsoft.com/office/officeart/2005/8/layout/vList2"/>
    <dgm:cxn modelId="{067A7445-91F6-4978-833A-3ECC6E17C9D1}" type="presParOf" srcId="{3F2E0CAF-9773-4F39-B8DD-8283755C9722}" destId="{D0245090-890C-44CC-BF45-14515DC3A8F6}"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4A49592-91C7-4E3F-847F-F4B7BEBD606A}"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ro-RO"/>
        </a:p>
      </dgm:t>
    </dgm:pt>
    <dgm:pt modelId="{E0277915-C15E-4B2A-9091-00AE3A4DB347}">
      <dgm:prSet/>
      <dgm:spPr/>
      <dgm:t>
        <a:bodyPr/>
        <a:lstStyle/>
        <a:p>
          <a:pPr rtl="0"/>
          <a:r>
            <a:rPr lang="ro-RO" b="1" dirty="0" smtClean="0"/>
            <a:t>1. </a:t>
          </a:r>
          <a:r>
            <a:rPr lang="ro-RO" dirty="0" smtClean="0"/>
            <a:t>Acceptă realitatea.</a:t>
          </a:r>
          <a:endParaRPr lang="ro-RO" dirty="0"/>
        </a:p>
      </dgm:t>
    </dgm:pt>
    <dgm:pt modelId="{E0887A88-1319-4191-BEC0-956D430B0781}" type="parTrans" cxnId="{1D54E54D-9B88-4B98-ABAA-A17C5410D2FC}">
      <dgm:prSet/>
      <dgm:spPr/>
      <dgm:t>
        <a:bodyPr/>
        <a:lstStyle/>
        <a:p>
          <a:endParaRPr lang="ro-RO"/>
        </a:p>
      </dgm:t>
    </dgm:pt>
    <dgm:pt modelId="{A742DA89-F00A-4330-A68B-B202DD54FD31}" type="sibTrans" cxnId="{1D54E54D-9B88-4B98-ABAA-A17C5410D2FC}">
      <dgm:prSet/>
      <dgm:spPr/>
      <dgm:t>
        <a:bodyPr/>
        <a:lstStyle/>
        <a:p>
          <a:endParaRPr lang="ro-RO"/>
        </a:p>
      </dgm:t>
    </dgm:pt>
    <dgm:pt modelId="{65E31D6C-76AD-48B8-9073-56BAA1BF7C78}">
      <dgm:prSet/>
      <dgm:spPr/>
      <dgm:t>
        <a:bodyPr/>
        <a:lstStyle/>
        <a:p>
          <a:pPr rtl="0"/>
          <a:r>
            <a:rPr lang="ro-RO" b="1" dirty="0" smtClean="0"/>
            <a:t>2. </a:t>
          </a:r>
          <a:r>
            <a:rPr lang="ro-RO" dirty="0" smtClean="0"/>
            <a:t>Se accepta pe sine, pe ceilalți si lumea așa cum sunt ele.</a:t>
          </a:r>
          <a:endParaRPr lang="ro-RO" dirty="0"/>
        </a:p>
      </dgm:t>
    </dgm:pt>
    <dgm:pt modelId="{217580DA-8C4B-47F1-956B-421EA701E058}" type="parTrans" cxnId="{1188CB34-DDD8-4598-9371-3750B0FA2B42}">
      <dgm:prSet/>
      <dgm:spPr/>
      <dgm:t>
        <a:bodyPr/>
        <a:lstStyle/>
        <a:p>
          <a:endParaRPr lang="ro-RO"/>
        </a:p>
      </dgm:t>
    </dgm:pt>
    <dgm:pt modelId="{DE1DB736-2707-457D-B965-12F55F4CE734}" type="sibTrans" cxnId="{1188CB34-DDD8-4598-9371-3750B0FA2B42}">
      <dgm:prSet/>
      <dgm:spPr/>
      <dgm:t>
        <a:bodyPr/>
        <a:lstStyle/>
        <a:p>
          <a:endParaRPr lang="ro-RO"/>
        </a:p>
      </dgm:t>
    </dgm:pt>
    <dgm:pt modelId="{51B2D86C-8444-4CB9-8309-D8F712AD300B}">
      <dgm:prSet/>
      <dgm:spPr/>
      <dgm:t>
        <a:bodyPr/>
        <a:lstStyle/>
        <a:p>
          <a:pPr rtl="0"/>
          <a:r>
            <a:rPr lang="ro-RO" b="1" dirty="0" smtClean="0"/>
            <a:t>3.</a:t>
          </a:r>
          <a:r>
            <a:rPr lang="ro-RO" dirty="0" smtClean="0"/>
            <a:t> Sunt spontani.</a:t>
          </a:r>
          <a:endParaRPr lang="ro-RO" dirty="0"/>
        </a:p>
      </dgm:t>
    </dgm:pt>
    <dgm:pt modelId="{FDC0B847-3684-4AEE-8BDB-965CAA55F33C}" type="parTrans" cxnId="{C0C4AE87-6B06-4876-A178-5C593EA785D1}">
      <dgm:prSet/>
      <dgm:spPr/>
      <dgm:t>
        <a:bodyPr/>
        <a:lstStyle/>
        <a:p>
          <a:endParaRPr lang="ro-RO"/>
        </a:p>
      </dgm:t>
    </dgm:pt>
    <dgm:pt modelId="{3DC9BCA1-9D5A-4C2F-9FCC-B95DF8737EC7}" type="sibTrans" cxnId="{C0C4AE87-6B06-4876-A178-5C593EA785D1}">
      <dgm:prSet/>
      <dgm:spPr/>
      <dgm:t>
        <a:bodyPr/>
        <a:lstStyle/>
        <a:p>
          <a:endParaRPr lang="ro-RO"/>
        </a:p>
      </dgm:t>
    </dgm:pt>
    <dgm:pt modelId="{341E7F1E-53E2-4A36-AA21-4CDD5DAED719}">
      <dgm:prSet/>
      <dgm:spPr/>
      <dgm:t>
        <a:bodyPr/>
        <a:lstStyle/>
        <a:p>
          <a:pPr rtl="0"/>
          <a:r>
            <a:rPr lang="ro-RO" b="1" dirty="0" smtClean="0"/>
            <a:t>4. </a:t>
          </a:r>
          <a:r>
            <a:rPr lang="ro-RO" dirty="0" smtClean="0"/>
            <a:t>Se concentrează pe soluționarea problemelor si nu asupra propriei persoane.</a:t>
          </a:r>
          <a:endParaRPr lang="ro-RO" dirty="0"/>
        </a:p>
      </dgm:t>
    </dgm:pt>
    <dgm:pt modelId="{470F6B52-AB9E-4200-9211-A79DF30CF5B5}" type="parTrans" cxnId="{A8B7FE34-1A91-490C-87A0-399747602798}">
      <dgm:prSet/>
      <dgm:spPr/>
      <dgm:t>
        <a:bodyPr/>
        <a:lstStyle/>
        <a:p>
          <a:endParaRPr lang="ro-RO"/>
        </a:p>
      </dgm:t>
    </dgm:pt>
    <dgm:pt modelId="{291AEB3B-17A6-465C-B313-5305971D7186}" type="sibTrans" cxnId="{A8B7FE34-1A91-490C-87A0-399747602798}">
      <dgm:prSet/>
      <dgm:spPr/>
      <dgm:t>
        <a:bodyPr/>
        <a:lstStyle/>
        <a:p>
          <a:endParaRPr lang="ro-RO"/>
        </a:p>
      </dgm:t>
    </dgm:pt>
    <dgm:pt modelId="{34A4623B-1797-4247-9DD1-7FF6233C6573}">
      <dgm:prSet/>
      <dgm:spPr/>
      <dgm:t>
        <a:bodyPr/>
        <a:lstStyle/>
        <a:p>
          <a:pPr rtl="0"/>
          <a:r>
            <a:rPr lang="ro-RO" b="1" dirty="0" smtClean="0"/>
            <a:t>6. </a:t>
          </a:r>
          <a:r>
            <a:rPr lang="ro-RO" dirty="0" smtClean="0"/>
            <a:t>Sunt autonomi și independenți.</a:t>
          </a:r>
          <a:endParaRPr lang="ro-RO" dirty="0"/>
        </a:p>
      </dgm:t>
    </dgm:pt>
    <dgm:pt modelId="{BEEC0C27-6D42-4ADC-BB54-6E9D8F2283AD}" type="parTrans" cxnId="{A7542C47-9EE4-490E-8C0B-90FF62D404EC}">
      <dgm:prSet/>
      <dgm:spPr/>
      <dgm:t>
        <a:bodyPr/>
        <a:lstStyle/>
        <a:p>
          <a:endParaRPr lang="ro-RO"/>
        </a:p>
      </dgm:t>
    </dgm:pt>
    <dgm:pt modelId="{D1BD3936-CA42-4276-BCCF-F6082D478C60}" type="sibTrans" cxnId="{A7542C47-9EE4-490E-8C0B-90FF62D404EC}">
      <dgm:prSet/>
      <dgm:spPr/>
      <dgm:t>
        <a:bodyPr/>
        <a:lstStyle/>
        <a:p>
          <a:endParaRPr lang="ro-RO"/>
        </a:p>
      </dgm:t>
    </dgm:pt>
    <dgm:pt modelId="{87E6E974-62EC-4B8E-8200-60B858E0FD32}">
      <dgm:prSet/>
      <dgm:spPr/>
      <dgm:t>
        <a:bodyPr/>
        <a:lstStyle/>
        <a:p>
          <a:pPr rtl="0"/>
          <a:r>
            <a:rPr lang="ro-RO" b="1" dirty="0" smtClean="0"/>
            <a:t>7. </a:t>
          </a:r>
          <a:r>
            <a:rPr lang="ro-RO" dirty="0" smtClean="0"/>
            <a:t>Au o perspectiva vie asupra oamenilor si lucrurilor, nu una stereotipa.</a:t>
          </a:r>
          <a:endParaRPr lang="ro-RO" dirty="0"/>
        </a:p>
      </dgm:t>
    </dgm:pt>
    <dgm:pt modelId="{E4EA2008-89F2-4125-A069-41697281F5F5}" type="parTrans" cxnId="{EE7C0C9B-0AB3-484C-94A8-788D38EEA69E}">
      <dgm:prSet/>
      <dgm:spPr/>
      <dgm:t>
        <a:bodyPr/>
        <a:lstStyle/>
        <a:p>
          <a:endParaRPr lang="ro-RO"/>
        </a:p>
      </dgm:t>
    </dgm:pt>
    <dgm:pt modelId="{DF602A35-25DD-4FCA-8B0F-62A9282517A5}" type="sibTrans" cxnId="{EE7C0C9B-0AB3-484C-94A8-788D38EEA69E}">
      <dgm:prSet/>
      <dgm:spPr/>
      <dgm:t>
        <a:bodyPr/>
        <a:lstStyle/>
        <a:p>
          <a:endParaRPr lang="ro-RO"/>
        </a:p>
      </dgm:t>
    </dgm:pt>
    <dgm:pt modelId="{45964EF3-2636-4FD7-85AB-AC6A1329FECA}">
      <dgm:prSet/>
      <dgm:spPr/>
      <dgm:t>
        <a:bodyPr/>
        <a:lstStyle/>
        <a:p>
          <a:pPr rtl="0"/>
          <a:r>
            <a:rPr lang="ro-RO" b="1" dirty="0" smtClean="0"/>
            <a:t>8.</a:t>
          </a:r>
          <a:r>
            <a:rPr lang="ro-RO" dirty="0" smtClean="0"/>
            <a:t> Cei mai mulți dintre ei au trăit experiențe mistice sau spirituale intense, deși nu neapărat de natura religioasa.</a:t>
          </a:r>
          <a:endParaRPr lang="ro-RO" dirty="0"/>
        </a:p>
      </dgm:t>
    </dgm:pt>
    <dgm:pt modelId="{CF159129-1A21-4C8A-B638-51B3163AF834}" type="parTrans" cxnId="{AFC1DA8F-6830-495A-9AC8-634E9903A3CB}">
      <dgm:prSet/>
      <dgm:spPr/>
      <dgm:t>
        <a:bodyPr/>
        <a:lstStyle/>
        <a:p>
          <a:endParaRPr lang="ro-RO"/>
        </a:p>
      </dgm:t>
    </dgm:pt>
    <dgm:pt modelId="{00F58E55-2710-4792-B136-B3188B8CCC2B}" type="sibTrans" cxnId="{AFC1DA8F-6830-495A-9AC8-634E9903A3CB}">
      <dgm:prSet/>
      <dgm:spPr/>
      <dgm:t>
        <a:bodyPr/>
        <a:lstStyle/>
        <a:p>
          <a:endParaRPr lang="ro-RO"/>
        </a:p>
      </dgm:t>
    </dgm:pt>
    <dgm:pt modelId="{B16A3A13-2E82-4928-BAEA-CEB64E0D2151}">
      <dgm:prSet/>
      <dgm:spPr/>
      <dgm:t>
        <a:bodyPr/>
        <a:lstStyle/>
        <a:p>
          <a:pPr rtl="0"/>
          <a:r>
            <a:rPr lang="ro-RO" b="1" dirty="0" smtClean="0"/>
            <a:t>9. </a:t>
          </a:r>
          <a:r>
            <a:rPr lang="ro-RO" dirty="0" smtClean="0"/>
            <a:t>Se identifica cu umanitatea.</a:t>
          </a:r>
          <a:endParaRPr lang="ro-RO" dirty="0"/>
        </a:p>
      </dgm:t>
    </dgm:pt>
    <dgm:pt modelId="{5A22D620-D21E-4F7A-A3BF-9C095EDB2288}" type="parTrans" cxnId="{3236CF1C-B83D-4144-A5F9-5F72FF41A587}">
      <dgm:prSet/>
      <dgm:spPr/>
      <dgm:t>
        <a:bodyPr/>
        <a:lstStyle/>
        <a:p>
          <a:endParaRPr lang="ro-RO"/>
        </a:p>
      </dgm:t>
    </dgm:pt>
    <dgm:pt modelId="{47A1EC3B-4DCB-4E5E-9AF4-58796B1061A0}" type="sibTrans" cxnId="{3236CF1C-B83D-4144-A5F9-5F72FF41A587}">
      <dgm:prSet/>
      <dgm:spPr/>
      <dgm:t>
        <a:bodyPr/>
        <a:lstStyle/>
        <a:p>
          <a:endParaRPr lang="ro-RO"/>
        </a:p>
      </dgm:t>
    </dgm:pt>
    <dgm:pt modelId="{686B00AE-82F2-4303-83A2-5A075F2812C8}">
      <dgm:prSet/>
      <dgm:spPr/>
      <dgm:t>
        <a:bodyPr/>
        <a:lstStyle/>
        <a:p>
          <a:pPr rtl="0"/>
          <a:r>
            <a:rPr lang="ro-RO" b="1" dirty="0" smtClean="0"/>
            <a:t>10.</a:t>
          </a:r>
          <a:r>
            <a:rPr lang="ro-RO" dirty="0" smtClean="0"/>
            <a:t> Relațiile lor intime cu câțiva oameni iubiți și speciali din viața lor, tind sa fie profunde și intens emoționale, nu superficiale.</a:t>
          </a:r>
          <a:endParaRPr lang="ro-RO" dirty="0"/>
        </a:p>
      </dgm:t>
    </dgm:pt>
    <dgm:pt modelId="{4120A63D-76BC-482F-A1F1-C9BF3C685873}" type="parTrans" cxnId="{174932B6-1AB6-45ED-A4E5-0B5AF17F530A}">
      <dgm:prSet/>
      <dgm:spPr/>
      <dgm:t>
        <a:bodyPr/>
        <a:lstStyle/>
        <a:p>
          <a:endParaRPr lang="ro-RO"/>
        </a:p>
      </dgm:t>
    </dgm:pt>
    <dgm:pt modelId="{17387FF7-B486-4008-BEE8-FE8E3301ADF5}" type="sibTrans" cxnId="{174932B6-1AB6-45ED-A4E5-0B5AF17F530A}">
      <dgm:prSet/>
      <dgm:spPr/>
      <dgm:t>
        <a:bodyPr/>
        <a:lstStyle/>
        <a:p>
          <a:endParaRPr lang="ro-RO"/>
        </a:p>
      </dgm:t>
    </dgm:pt>
    <dgm:pt modelId="{61666376-2405-470C-8DB7-D5A0CFCB31F9}">
      <dgm:prSet/>
      <dgm:spPr/>
      <dgm:t>
        <a:bodyPr/>
        <a:lstStyle/>
        <a:p>
          <a:pPr rtl="0"/>
          <a:r>
            <a:rPr lang="ro-RO" b="1" dirty="0" smtClean="0"/>
            <a:t>11.</a:t>
          </a:r>
          <a:r>
            <a:rPr lang="ro-RO" dirty="0" smtClean="0"/>
            <a:t> Au valori si atitudini democratice.</a:t>
          </a:r>
          <a:endParaRPr lang="ro-RO" dirty="0"/>
        </a:p>
      </dgm:t>
    </dgm:pt>
    <dgm:pt modelId="{0ECA56A9-7CD5-4FE7-9377-6D214B7D79AA}" type="parTrans" cxnId="{8A44FE11-08B1-4169-BC7C-0189E8A7F714}">
      <dgm:prSet/>
      <dgm:spPr/>
      <dgm:t>
        <a:bodyPr/>
        <a:lstStyle/>
        <a:p>
          <a:endParaRPr lang="ro-RO"/>
        </a:p>
      </dgm:t>
    </dgm:pt>
    <dgm:pt modelId="{CCFB6BF9-39D7-472D-82F1-647AC0158BE0}" type="sibTrans" cxnId="{8A44FE11-08B1-4169-BC7C-0189E8A7F714}">
      <dgm:prSet/>
      <dgm:spPr/>
      <dgm:t>
        <a:bodyPr/>
        <a:lstStyle/>
        <a:p>
          <a:endParaRPr lang="ro-RO"/>
        </a:p>
      </dgm:t>
    </dgm:pt>
    <dgm:pt modelId="{65A5855E-76C4-4DF6-A145-EA10500A9F99}">
      <dgm:prSet/>
      <dgm:spPr/>
      <dgm:t>
        <a:bodyPr/>
        <a:lstStyle/>
        <a:p>
          <a:pPr rtl="0"/>
          <a:r>
            <a:rPr lang="ro-RO" b="1" dirty="0" smtClean="0"/>
            <a:t>12. </a:t>
          </a:r>
          <a:r>
            <a:rPr lang="ro-RO" dirty="0" smtClean="0"/>
            <a:t>Nu confunda scopurile cu mijloacele.</a:t>
          </a:r>
          <a:endParaRPr lang="ro-RO" dirty="0"/>
        </a:p>
      </dgm:t>
    </dgm:pt>
    <dgm:pt modelId="{16753230-1E01-449E-8467-8AD658238712}" type="parTrans" cxnId="{C95E268C-D8DE-43E3-8C1B-1CB501FFE5EA}">
      <dgm:prSet/>
      <dgm:spPr/>
      <dgm:t>
        <a:bodyPr/>
        <a:lstStyle/>
        <a:p>
          <a:endParaRPr lang="ro-RO"/>
        </a:p>
      </dgm:t>
    </dgm:pt>
    <dgm:pt modelId="{819FACD7-59D6-4E57-AD97-3CAB63DC7C26}" type="sibTrans" cxnId="{C95E268C-D8DE-43E3-8C1B-1CB501FFE5EA}">
      <dgm:prSet/>
      <dgm:spPr/>
      <dgm:t>
        <a:bodyPr/>
        <a:lstStyle/>
        <a:p>
          <a:endParaRPr lang="ro-RO"/>
        </a:p>
      </dgm:t>
    </dgm:pt>
    <dgm:pt modelId="{81D3599F-C042-4A5C-9F1D-BDC3F4ECE4F2}">
      <dgm:prSet/>
      <dgm:spPr/>
      <dgm:t>
        <a:bodyPr/>
        <a:lstStyle/>
        <a:p>
          <a:pPr rtl="0"/>
          <a:r>
            <a:rPr lang="ro-RO" b="1" dirty="0" smtClean="0"/>
            <a:t>13.</a:t>
          </a:r>
          <a:r>
            <a:rPr lang="ro-RO" dirty="0" smtClean="0"/>
            <a:t> Au un simt al umorului mai mult filosofic decât ostil.</a:t>
          </a:r>
          <a:endParaRPr lang="ro-RO" dirty="0"/>
        </a:p>
      </dgm:t>
    </dgm:pt>
    <dgm:pt modelId="{6E1459E4-336E-41D6-A58A-08BAE2EA8C7B}" type="parTrans" cxnId="{8B19656A-48FD-4BF1-9EB3-913814FEAACC}">
      <dgm:prSet/>
      <dgm:spPr/>
      <dgm:t>
        <a:bodyPr/>
        <a:lstStyle/>
        <a:p>
          <a:endParaRPr lang="ro-RO"/>
        </a:p>
      </dgm:t>
    </dgm:pt>
    <dgm:pt modelId="{36581516-2D18-496B-82EC-8399993B9338}" type="sibTrans" cxnId="{8B19656A-48FD-4BF1-9EB3-913814FEAACC}">
      <dgm:prSet/>
      <dgm:spPr/>
      <dgm:t>
        <a:bodyPr/>
        <a:lstStyle/>
        <a:p>
          <a:endParaRPr lang="ro-RO"/>
        </a:p>
      </dgm:t>
    </dgm:pt>
    <dgm:pt modelId="{C04FC3C8-C991-4AAD-B01B-52544616D709}">
      <dgm:prSet/>
      <dgm:spPr/>
      <dgm:t>
        <a:bodyPr/>
        <a:lstStyle/>
        <a:p>
          <a:pPr rtl="0"/>
          <a:r>
            <a:rPr lang="ro-RO" b="1" dirty="0" smtClean="0"/>
            <a:t>14. </a:t>
          </a:r>
          <a:r>
            <a:rPr lang="ro-RO" dirty="0" smtClean="0"/>
            <a:t>Se opun conformismului cultural.</a:t>
          </a:r>
          <a:endParaRPr lang="ro-RO" dirty="0"/>
        </a:p>
      </dgm:t>
    </dgm:pt>
    <dgm:pt modelId="{DAEC0625-F060-4A0F-97D9-70E061FFC9FD}" type="parTrans" cxnId="{95889016-F36F-412C-9C1C-71420EB73ED6}">
      <dgm:prSet/>
      <dgm:spPr/>
      <dgm:t>
        <a:bodyPr/>
        <a:lstStyle/>
        <a:p>
          <a:endParaRPr lang="ro-RO"/>
        </a:p>
      </dgm:t>
    </dgm:pt>
    <dgm:pt modelId="{E38F35A4-0528-4ED6-9388-CB5F8D69CB1E}" type="sibTrans" cxnId="{95889016-F36F-412C-9C1C-71420EB73ED6}">
      <dgm:prSet/>
      <dgm:spPr/>
      <dgm:t>
        <a:bodyPr/>
        <a:lstStyle/>
        <a:p>
          <a:endParaRPr lang="ro-RO"/>
        </a:p>
      </dgm:t>
    </dgm:pt>
    <dgm:pt modelId="{6F5857F2-B661-4B34-8946-8B4839F3BD8A}">
      <dgm:prSet/>
      <dgm:spPr/>
      <dgm:t>
        <a:bodyPr/>
        <a:lstStyle/>
        <a:p>
          <a:pPr rtl="0"/>
          <a:r>
            <a:rPr lang="ro-RO" b="1" dirty="0" smtClean="0"/>
            <a:t>15.</a:t>
          </a:r>
          <a:r>
            <a:rPr lang="ro-RO" dirty="0" smtClean="0"/>
            <a:t> In loc de a se adapta pur si simplu la mediu, îl transcend.</a:t>
          </a:r>
          <a:endParaRPr lang="ro-RO" dirty="0"/>
        </a:p>
      </dgm:t>
    </dgm:pt>
    <dgm:pt modelId="{2567A15B-E137-4A53-88FC-6DDDB5E57CAF}" type="parTrans" cxnId="{3375E8C0-B93F-4A81-89C7-651608095421}">
      <dgm:prSet/>
      <dgm:spPr/>
      <dgm:t>
        <a:bodyPr/>
        <a:lstStyle/>
        <a:p>
          <a:endParaRPr lang="ro-RO"/>
        </a:p>
      </dgm:t>
    </dgm:pt>
    <dgm:pt modelId="{453F6A49-513D-47F3-99CA-7BC8B8A80E5A}" type="sibTrans" cxnId="{3375E8C0-B93F-4A81-89C7-651608095421}">
      <dgm:prSet/>
      <dgm:spPr/>
      <dgm:t>
        <a:bodyPr/>
        <a:lstStyle/>
        <a:p>
          <a:endParaRPr lang="ro-RO"/>
        </a:p>
      </dgm:t>
    </dgm:pt>
    <dgm:pt modelId="{10D829C1-25E2-4236-A704-2F563B369100}" type="pres">
      <dgm:prSet presAssocID="{84A49592-91C7-4E3F-847F-F4B7BEBD606A}" presName="linear" presStyleCnt="0">
        <dgm:presLayoutVars>
          <dgm:animLvl val="lvl"/>
          <dgm:resizeHandles val="exact"/>
        </dgm:presLayoutVars>
      </dgm:prSet>
      <dgm:spPr/>
      <dgm:t>
        <a:bodyPr/>
        <a:lstStyle/>
        <a:p>
          <a:endParaRPr lang="ro-RO"/>
        </a:p>
      </dgm:t>
    </dgm:pt>
    <dgm:pt modelId="{EF76C1D7-4D10-4313-BCD6-E9CB285CEB7E}" type="pres">
      <dgm:prSet presAssocID="{E0277915-C15E-4B2A-9091-00AE3A4DB347}" presName="parentText" presStyleLbl="node1" presStyleIdx="0" presStyleCnt="14">
        <dgm:presLayoutVars>
          <dgm:chMax val="0"/>
          <dgm:bulletEnabled val="1"/>
        </dgm:presLayoutVars>
      </dgm:prSet>
      <dgm:spPr/>
      <dgm:t>
        <a:bodyPr/>
        <a:lstStyle/>
        <a:p>
          <a:endParaRPr lang="ro-RO"/>
        </a:p>
      </dgm:t>
    </dgm:pt>
    <dgm:pt modelId="{A8DD9FE2-F759-4451-9441-C219F777A038}" type="pres">
      <dgm:prSet presAssocID="{A742DA89-F00A-4330-A68B-B202DD54FD31}" presName="spacer" presStyleCnt="0"/>
      <dgm:spPr/>
    </dgm:pt>
    <dgm:pt modelId="{218F823B-FFAF-454C-B7AA-E87C16BC56AE}" type="pres">
      <dgm:prSet presAssocID="{65E31D6C-76AD-48B8-9073-56BAA1BF7C78}" presName="parentText" presStyleLbl="node1" presStyleIdx="1" presStyleCnt="14">
        <dgm:presLayoutVars>
          <dgm:chMax val="0"/>
          <dgm:bulletEnabled val="1"/>
        </dgm:presLayoutVars>
      </dgm:prSet>
      <dgm:spPr/>
      <dgm:t>
        <a:bodyPr/>
        <a:lstStyle/>
        <a:p>
          <a:endParaRPr lang="ro-RO"/>
        </a:p>
      </dgm:t>
    </dgm:pt>
    <dgm:pt modelId="{E84A2B9E-051B-4023-A303-DF630250B147}" type="pres">
      <dgm:prSet presAssocID="{DE1DB736-2707-457D-B965-12F55F4CE734}" presName="spacer" presStyleCnt="0"/>
      <dgm:spPr/>
    </dgm:pt>
    <dgm:pt modelId="{DABA8967-EB41-484D-89DE-37735DAA5C26}" type="pres">
      <dgm:prSet presAssocID="{51B2D86C-8444-4CB9-8309-D8F712AD300B}" presName="parentText" presStyleLbl="node1" presStyleIdx="2" presStyleCnt="14">
        <dgm:presLayoutVars>
          <dgm:chMax val="0"/>
          <dgm:bulletEnabled val="1"/>
        </dgm:presLayoutVars>
      </dgm:prSet>
      <dgm:spPr/>
      <dgm:t>
        <a:bodyPr/>
        <a:lstStyle/>
        <a:p>
          <a:endParaRPr lang="ro-RO"/>
        </a:p>
      </dgm:t>
    </dgm:pt>
    <dgm:pt modelId="{06023DFB-FC88-46D1-9CCF-8A41E922F361}" type="pres">
      <dgm:prSet presAssocID="{3DC9BCA1-9D5A-4C2F-9FCC-B95DF8737EC7}" presName="spacer" presStyleCnt="0"/>
      <dgm:spPr/>
    </dgm:pt>
    <dgm:pt modelId="{C24094CD-1038-425A-84BE-4AC96EE5BB68}" type="pres">
      <dgm:prSet presAssocID="{341E7F1E-53E2-4A36-AA21-4CDD5DAED719}" presName="parentText" presStyleLbl="node1" presStyleIdx="3" presStyleCnt="14">
        <dgm:presLayoutVars>
          <dgm:chMax val="0"/>
          <dgm:bulletEnabled val="1"/>
        </dgm:presLayoutVars>
      </dgm:prSet>
      <dgm:spPr/>
      <dgm:t>
        <a:bodyPr/>
        <a:lstStyle/>
        <a:p>
          <a:endParaRPr lang="ro-RO"/>
        </a:p>
      </dgm:t>
    </dgm:pt>
    <dgm:pt modelId="{CF417EBA-5DA6-44A4-9CCA-624488B74332}" type="pres">
      <dgm:prSet presAssocID="{291AEB3B-17A6-465C-B313-5305971D7186}" presName="spacer" presStyleCnt="0"/>
      <dgm:spPr/>
    </dgm:pt>
    <dgm:pt modelId="{39F01D18-46DF-408B-A2DC-28A05FFDB603}" type="pres">
      <dgm:prSet presAssocID="{34A4623B-1797-4247-9DD1-7FF6233C6573}" presName="parentText" presStyleLbl="node1" presStyleIdx="4" presStyleCnt="14">
        <dgm:presLayoutVars>
          <dgm:chMax val="0"/>
          <dgm:bulletEnabled val="1"/>
        </dgm:presLayoutVars>
      </dgm:prSet>
      <dgm:spPr/>
      <dgm:t>
        <a:bodyPr/>
        <a:lstStyle/>
        <a:p>
          <a:endParaRPr lang="ro-RO"/>
        </a:p>
      </dgm:t>
    </dgm:pt>
    <dgm:pt modelId="{A5576FCC-99DC-4546-B576-83F4012770E8}" type="pres">
      <dgm:prSet presAssocID="{D1BD3936-CA42-4276-BCCF-F6082D478C60}" presName="spacer" presStyleCnt="0"/>
      <dgm:spPr/>
    </dgm:pt>
    <dgm:pt modelId="{F8EB0532-2122-45C0-9F6B-5D67EE58B936}" type="pres">
      <dgm:prSet presAssocID="{87E6E974-62EC-4B8E-8200-60B858E0FD32}" presName="parentText" presStyleLbl="node1" presStyleIdx="5" presStyleCnt="14">
        <dgm:presLayoutVars>
          <dgm:chMax val="0"/>
          <dgm:bulletEnabled val="1"/>
        </dgm:presLayoutVars>
      </dgm:prSet>
      <dgm:spPr/>
      <dgm:t>
        <a:bodyPr/>
        <a:lstStyle/>
        <a:p>
          <a:endParaRPr lang="ro-RO"/>
        </a:p>
      </dgm:t>
    </dgm:pt>
    <dgm:pt modelId="{90B99F30-A534-4DFA-B459-11418EDD6902}" type="pres">
      <dgm:prSet presAssocID="{DF602A35-25DD-4FCA-8B0F-62A9282517A5}" presName="spacer" presStyleCnt="0"/>
      <dgm:spPr/>
    </dgm:pt>
    <dgm:pt modelId="{2B051D2A-1FA7-4CB4-8705-B19B21479940}" type="pres">
      <dgm:prSet presAssocID="{45964EF3-2636-4FD7-85AB-AC6A1329FECA}" presName="parentText" presStyleLbl="node1" presStyleIdx="6" presStyleCnt="14" custLinFactNeighborX="0" custLinFactNeighborY="49387">
        <dgm:presLayoutVars>
          <dgm:chMax val="0"/>
          <dgm:bulletEnabled val="1"/>
        </dgm:presLayoutVars>
      </dgm:prSet>
      <dgm:spPr/>
      <dgm:t>
        <a:bodyPr/>
        <a:lstStyle/>
        <a:p>
          <a:endParaRPr lang="ro-RO"/>
        </a:p>
      </dgm:t>
    </dgm:pt>
    <dgm:pt modelId="{63D35A55-0D79-4529-BDB4-465CCE81CA46}" type="pres">
      <dgm:prSet presAssocID="{00F58E55-2710-4792-B136-B3188B8CCC2B}" presName="spacer" presStyleCnt="0"/>
      <dgm:spPr/>
    </dgm:pt>
    <dgm:pt modelId="{C71A0E58-ABEF-4AE9-A75E-5AC18CA05102}" type="pres">
      <dgm:prSet presAssocID="{B16A3A13-2E82-4928-BAEA-CEB64E0D2151}" presName="parentText" presStyleLbl="node1" presStyleIdx="7" presStyleCnt="14">
        <dgm:presLayoutVars>
          <dgm:chMax val="0"/>
          <dgm:bulletEnabled val="1"/>
        </dgm:presLayoutVars>
      </dgm:prSet>
      <dgm:spPr/>
      <dgm:t>
        <a:bodyPr/>
        <a:lstStyle/>
        <a:p>
          <a:endParaRPr lang="ro-RO"/>
        </a:p>
      </dgm:t>
    </dgm:pt>
    <dgm:pt modelId="{EC135950-F2CC-411D-9077-63A67E973D8E}" type="pres">
      <dgm:prSet presAssocID="{47A1EC3B-4DCB-4E5E-9AF4-58796B1061A0}" presName="spacer" presStyleCnt="0"/>
      <dgm:spPr/>
    </dgm:pt>
    <dgm:pt modelId="{F9B86AAA-734E-4AA8-A34E-F221E755C310}" type="pres">
      <dgm:prSet presAssocID="{686B00AE-82F2-4303-83A2-5A075F2812C8}" presName="parentText" presStyleLbl="node1" presStyleIdx="8" presStyleCnt="14">
        <dgm:presLayoutVars>
          <dgm:chMax val="0"/>
          <dgm:bulletEnabled val="1"/>
        </dgm:presLayoutVars>
      </dgm:prSet>
      <dgm:spPr/>
      <dgm:t>
        <a:bodyPr/>
        <a:lstStyle/>
        <a:p>
          <a:endParaRPr lang="ro-RO"/>
        </a:p>
      </dgm:t>
    </dgm:pt>
    <dgm:pt modelId="{07A5295D-9291-48B4-A1FD-2F916C64064E}" type="pres">
      <dgm:prSet presAssocID="{17387FF7-B486-4008-BEE8-FE8E3301ADF5}" presName="spacer" presStyleCnt="0"/>
      <dgm:spPr/>
    </dgm:pt>
    <dgm:pt modelId="{A88565B9-AEA4-4629-A679-796F2D0BFFA2}" type="pres">
      <dgm:prSet presAssocID="{61666376-2405-470C-8DB7-D5A0CFCB31F9}" presName="parentText" presStyleLbl="node1" presStyleIdx="9" presStyleCnt="14">
        <dgm:presLayoutVars>
          <dgm:chMax val="0"/>
          <dgm:bulletEnabled val="1"/>
        </dgm:presLayoutVars>
      </dgm:prSet>
      <dgm:spPr/>
      <dgm:t>
        <a:bodyPr/>
        <a:lstStyle/>
        <a:p>
          <a:endParaRPr lang="ro-RO"/>
        </a:p>
      </dgm:t>
    </dgm:pt>
    <dgm:pt modelId="{3A699F8B-CB5B-44B0-80E4-EADA3303D1A1}" type="pres">
      <dgm:prSet presAssocID="{CCFB6BF9-39D7-472D-82F1-647AC0158BE0}" presName="spacer" presStyleCnt="0"/>
      <dgm:spPr/>
    </dgm:pt>
    <dgm:pt modelId="{CE0A63B9-09F8-4DCC-A1F2-6B9B408E9BE7}" type="pres">
      <dgm:prSet presAssocID="{65A5855E-76C4-4DF6-A145-EA10500A9F99}" presName="parentText" presStyleLbl="node1" presStyleIdx="10" presStyleCnt="14">
        <dgm:presLayoutVars>
          <dgm:chMax val="0"/>
          <dgm:bulletEnabled val="1"/>
        </dgm:presLayoutVars>
      </dgm:prSet>
      <dgm:spPr/>
      <dgm:t>
        <a:bodyPr/>
        <a:lstStyle/>
        <a:p>
          <a:endParaRPr lang="ro-RO"/>
        </a:p>
      </dgm:t>
    </dgm:pt>
    <dgm:pt modelId="{05CFA503-C866-4541-A9EB-F1E149D45CDA}" type="pres">
      <dgm:prSet presAssocID="{819FACD7-59D6-4E57-AD97-3CAB63DC7C26}" presName="spacer" presStyleCnt="0"/>
      <dgm:spPr/>
    </dgm:pt>
    <dgm:pt modelId="{5F5C70CB-411B-486D-9C0D-AD8018726084}" type="pres">
      <dgm:prSet presAssocID="{81D3599F-C042-4A5C-9F1D-BDC3F4ECE4F2}" presName="parentText" presStyleLbl="node1" presStyleIdx="11" presStyleCnt="14">
        <dgm:presLayoutVars>
          <dgm:chMax val="0"/>
          <dgm:bulletEnabled val="1"/>
        </dgm:presLayoutVars>
      </dgm:prSet>
      <dgm:spPr/>
      <dgm:t>
        <a:bodyPr/>
        <a:lstStyle/>
        <a:p>
          <a:endParaRPr lang="ro-RO"/>
        </a:p>
      </dgm:t>
    </dgm:pt>
    <dgm:pt modelId="{33CE2E77-FB8A-4ADE-B4BD-2F6481125BFB}" type="pres">
      <dgm:prSet presAssocID="{36581516-2D18-496B-82EC-8399993B9338}" presName="spacer" presStyleCnt="0"/>
      <dgm:spPr/>
    </dgm:pt>
    <dgm:pt modelId="{89F9DAB5-BC3A-42E7-A1BD-39E8BE75BB47}" type="pres">
      <dgm:prSet presAssocID="{C04FC3C8-C991-4AAD-B01B-52544616D709}" presName="parentText" presStyleLbl="node1" presStyleIdx="12" presStyleCnt="14">
        <dgm:presLayoutVars>
          <dgm:chMax val="0"/>
          <dgm:bulletEnabled val="1"/>
        </dgm:presLayoutVars>
      </dgm:prSet>
      <dgm:spPr/>
      <dgm:t>
        <a:bodyPr/>
        <a:lstStyle/>
        <a:p>
          <a:endParaRPr lang="ro-RO"/>
        </a:p>
      </dgm:t>
    </dgm:pt>
    <dgm:pt modelId="{032B981E-C122-49B2-B7A3-BBBCDF1F163B}" type="pres">
      <dgm:prSet presAssocID="{E38F35A4-0528-4ED6-9388-CB5F8D69CB1E}" presName="spacer" presStyleCnt="0"/>
      <dgm:spPr/>
    </dgm:pt>
    <dgm:pt modelId="{F8EB60FF-9839-4B36-8C64-D48C2C01C59D}" type="pres">
      <dgm:prSet presAssocID="{6F5857F2-B661-4B34-8946-8B4839F3BD8A}" presName="parentText" presStyleLbl="node1" presStyleIdx="13" presStyleCnt="14">
        <dgm:presLayoutVars>
          <dgm:chMax val="0"/>
          <dgm:bulletEnabled val="1"/>
        </dgm:presLayoutVars>
      </dgm:prSet>
      <dgm:spPr/>
      <dgm:t>
        <a:bodyPr/>
        <a:lstStyle/>
        <a:p>
          <a:endParaRPr lang="ro-RO"/>
        </a:p>
      </dgm:t>
    </dgm:pt>
  </dgm:ptLst>
  <dgm:cxnLst>
    <dgm:cxn modelId="{1D54E54D-9B88-4B98-ABAA-A17C5410D2FC}" srcId="{84A49592-91C7-4E3F-847F-F4B7BEBD606A}" destId="{E0277915-C15E-4B2A-9091-00AE3A4DB347}" srcOrd="0" destOrd="0" parTransId="{E0887A88-1319-4191-BEC0-956D430B0781}" sibTransId="{A742DA89-F00A-4330-A68B-B202DD54FD31}"/>
    <dgm:cxn modelId="{79400F64-C4F2-4108-AC7B-7D2A21D89941}" type="presOf" srcId="{341E7F1E-53E2-4A36-AA21-4CDD5DAED719}" destId="{C24094CD-1038-425A-84BE-4AC96EE5BB68}" srcOrd="0" destOrd="0" presId="urn:microsoft.com/office/officeart/2005/8/layout/vList2"/>
    <dgm:cxn modelId="{10DFA103-8B15-4EBE-88B7-0C3F4A3C61AA}" type="presOf" srcId="{6F5857F2-B661-4B34-8946-8B4839F3BD8A}" destId="{F8EB60FF-9839-4B36-8C64-D48C2C01C59D}" srcOrd="0" destOrd="0" presId="urn:microsoft.com/office/officeart/2005/8/layout/vList2"/>
    <dgm:cxn modelId="{EE7C0C9B-0AB3-484C-94A8-788D38EEA69E}" srcId="{84A49592-91C7-4E3F-847F-F4B7BEBD606A}" destId="{87E6E974-62EC-4B8E-8200-60B858E0FD32}" srcOrd="5" destOrd="0" parTransId="{E4EA2008-89F2-4125-A069-41697281F5F5}" sibTransId="{DF602A35-25DD-4FCA-8B0F-62A9282517A5}"/>
    <dgm:cxn modelId="{A12FB1F2-BFE9-4936-A991-438E77BC28D6}" type="presOf" srcId="{87E6E974-62EC-4B8E-8200-60B858E0FD32}" destId="{F8EB0532-2122-45C0-9F6B-5D67EE58B936}" srcOrd="0" destOrd="0" presId="urn:microsoft.com/office/officeart/2005/8/layout/vList2"/>
    <dgm:cxn modelId="{F0A97BAF-8F83-4D21-8B88-66C3EC999B5A}" type="presOf" srcId="{B16A3A13-2E82-4928-BAEA-CEB64E0D2151}" destId="{C71A0E58-ABEF-4AE9-A75E-5AC18CA05102}" srcOrd="0" destOrd="0" presId="urn:microsoft.com/office/officeart/2005/8/layout/vList2"/>
    <dgm:cxn modelId="{C95E268C-D8DE-43E3-8C1B-1CB501FFE5EA}" srcId="{84A49592-91C7-4E3F-847F-F4B7BEBD606A}" destId="{65A5855E-76C4-4DF6-A145-EA10500A9F99}" srcOrd="10" destOrd="0" parTransId="{16753230-1E01-449E-8467-8AD658238712}" sibTransId="{819FACD7-59D6-4E57-AD97-3CAB63DC7C26}"/>
    <dgm:cxn modelId="{AFC1DA8F-6830-495A-9AC8-634E9903A3CB}" srcId="{84A49592-91C7-4E3F-847F-F4B7BEBD606A}" destId="{45964EF3-2636-4FD7-85AB-AC6A1329FECA}" srcOrd="6" destOrd="0" parTransId="{CF159129-1A21-4C8A-B638-51B3163AF834}" sibTransId="{00F58E55-2710-4792-B136-B3188B8CCC2B}"/>
    <dgm:cxn modelId="{FAA52FFA-1579-4354-8A6A-FE33AD6579A4}" type="presOf" srcId="{84A49592-91C7-4E3F-847F-F4B7BEBD606A}" destId="{10D829C1-25E2-4236-A704-2F563B369100}" srcOrd="0" destOrd="0" presId="urn:microsoft.com/office/officeart/2005/8/layout/vList2"/>
    <dgm:cxn modelId="{1A75BFA6-0F9F-4D74-B584-A55BC80DB850}" type="presOf" srcId="{686B00AE-82F2-4303-83A2-5A075F2812C8}" destId="{F9B86AAA-734E-4AA8-A34E-F221E755C310}" srcOrd="0" destOrd="0" presId="urn:microsoft.com/office/officeart/2005/8/layout/vList2"/>
    <dgm:cxn modelId="{6CF7F7D1-1194-408E-BF5A-1EF99E3A1198}" type="presOf" srcId="{81D3599F-C042-4A5C-9F1D-BDC3F4ECE4F2}" destId="{5F5C70CB-411B-486D-9C0D-AD8018726084}" srcOrd="0" destOrd="0" presId="urn:microsoft.com/office/officeart/2005/8/layout/vList2"/>
    <dgm:cxn modelId="{A49B7FC7-12BB-4D1E-A628-93A561C0702B}" type="presOf" srcId="{65E31D6C-76AD-48B8-9073-56BAA1BF7C78}" destId="{218F823B-FFAF-454C-B7AA-E87C16BC56AE}" srcOrd="0" destOrd="0" presId="urn:microsoft.com/office/officeart/2005/8/layout/vList2"/>
    <dgm:cxn modelId="{8B19656A-48FD-4BF1-9EB3-913814FEAACC}" srcId="{84A49592-91C7-4E3F-847F-F4B7BEBD606A}" destId="{81D3599F-C042-4A5C-9F1D-BDC3F4ECE4F2}" srcOrd="11" destOrd="0" parTransId="{6E1459E4-336E-41D6-A58A-08BAE2EA8C7B}" sibTransId="{36581516-2D18-496B-82EC-8399993B9338}"/>
    <dgm:cxn modelId="{1188CB34-DDD8-4598-9371-3750B0FA2B42}" srcId="{84A49592-91C7-4E3F-847F-F4B7BEBD606A}" destId="{65E31D6C-76AD-48B8-9073-56BAA1BF7C78}" srcOrd="1" destOrd="0" parTransId="{217580DA-8C4B-47F1-956B-421EA701E058}" sibTransId="{DE1DB736-2707-457D-B965-12F55F4CE734}"/>
    <dgm:cxn modelId="{02D9710C-B3A6-49BF-B765-4A1E59EB88CC}" type="presOf" srcId="{34A4623B-1797-4247-9DD1-7FF6233C6573}" destId="{39F01D18-46DF-408B-A2DC-28A05FFDB603}" srcOrd="0" destOrd="0" presId="urn:microsoft.com/office/officeart/2005/8/layout/vList2"/>
    <dgm:cxn modelId="{C0C4AE87-6B06-4876-A178-5C593EA785D1}" srcId="{84A49592-91C7-4E3F-847F-F4B7BEBD606A}" destId="{51B2D86C-8444-4CB9-8309-D8F712AD300B}" srcOrd="2" destOrd="0" parTransId="{FDC0B847-3684-4AEE-8BDB-965CAA55F33C}" sibTransId="{3DC9BCA1-9D5A-4C2F-9FCC-B95DF8737EC7}"/>
    <dgm:cxn modelId="{A8B7FE34-1A91-490C-87A0-399747602798}" srcId="{84A49592-91C7-4E3F-847F-F4B7BEBD606A}" destId="{341E7F1E-53E2-4A36-AA21-4CDD5DAED719}" srcOrd="3" destOrd="0" parTransId="{470F6B52-AB9E-4200-9211-A79DF30CF5B5}" sibTransId="{291AEB3B-17A6-465C-B313-5305971D7186}"/>
    <dgm:cxn modelId="{80875C71-F87E-4031-B0A8-7ECCC5A5C467}" type="presOf" srcId="{65A5855E-76C4-4DF6-A145-EA10500A9F99}" destId="{CE0A63B9-09F8-4DCC-A1F2-6B9B408E9BE7}" srcOrd="0" destOrd="0" presId="urn:microsoft.com/office/officeart/2005/8/layout/vList2"/>
    <dgm:cxn modelId="{40796501-3ACB-4DF6-B42C-F8A5DD1C5721}" type="presOf" srcId="{45964EF3-2636-4FD7-85AB-AC6A1329FECA}" destId="{2B051D2A-1FA7-4CB4-8705-B19B21479940}" srcOrd="0" destOrd="0" presId="urn:microsoft.com/office/officeart/2005/8/layout/vList2"/>
    <dgm:cxn modelId="{89362DE0-AC20-481A-A930-F82FDE83D162}" type="presOf" srcId="{E0277915-C15E-4B2A-9091-00AE3A4DB347}" destId="{EF76C1D7-4D10-4313-BCD6-E9CB285CEB7E}" srcOrd="0" destOrd="0" presId="urn:microsoft.com/office/officeart/2005/8/layout/vList2"/>
    <dgm:cxn modelId="{A7542C47-9EE4-490E-8C0B-90FF62D404EC}" srcId="{84A49592-91C7-4E3F-847F-F4B7BEBD606A}" destId="{34A4623B-1797-4247-9DD1-7FF6233C6573}" srcOrd="4" destOrd="0" parTransId="{BEEC0C27-6D42-4ADC-BB54-6E9D8F2283AD}" sibTransId="{D1BD3936-CA42-4276-BCCF-F6082D478C60}"/>
    <dgm:cxn modelId="{8A44FE11-08B1-4169-BC7C-0189E8A7F714}" srcId="{84A49592-91C7-4E3F-847F-F4B7BEBD606A}" destId="{61666376-2405-470C-8DB7-D5A0CFCB31F9}" srcOrd="9" destOrd="0" parTransId="{0ECA56A9-7CD5-4FE7-9377-6D214B7D79AA}" sibTransId="{CCFB6BF9-39D7-472D-82F1-647AC0158BE0}"/>
    <dgm:cxn modelId="{174932B6-1AB6-45ED-A4E5-0B5AF17F530A}" srcId="{84A49592-91C7-4E3F-847F-F4B7BEBD606A}" destId="{686B00AE-82F2-4303-83A2-5A075F2812C8}" srcOrd="8" destOrd="0" parTransId="{4120A63D-76BC-482F-A1F1-C9BF3C685873}" sibTransId="{17387FF7-B486-4008-BEE8-FE8E3301ADF5}"/>
    <dgm:cxn modelId="{62597815-6567-45F5-AAF4-7CF3EA165E40}" type="presOf" srcId="{C04FC3C8-C991-4AAD-B01B-52544616D709}" destId="{89F9DAB5-BC3A-42E7-A1BD-39E8BE75BB47}" srcOrd="0" destOrd="0" presId="urn:microsoft.com/office/officeart/2005/8/layout/vList2"/>
    <dgm:cxn modelId="{3375E8C0-B93F-4A81-89C7-651608095421}" srcId="{84A49592-91C7-4E3F-847F-F4B7BEBD606A}" destId="{6F5857F2-B661-4B34-8946-8B4839F3BD8A}" srcOrd="13" destOrd="0" parTransId="{2567A15B-E137-4A53-88FC-6DDDB5E57CAF}" sibTransId="{453F6A49-513D-47F3-99CA-7BC8B8A80E5A}"/>
    <dgm:cxn modelId="{8EAD087A-47B9-4970-A11A-4E6EA8CE0786}" type="presOf" srcId="{61666376-2405-470C-8DB7-D5A0CFCB31F9}" destId="{A88565B9-AEA4-4629-A679-796F2D0BFFA2}" srcOrd="0" destOrd="0" presId="urn:microsoft.com/office/officeart/2005/8/layout/vList2"/>
    <dgm:cxn modelId="{3236CF1C-B83D-4144-A5F9-5F72FF41A587}" srcId="{84A49592-91C7-4E3F-847F-F4B7BEBD606A}" destId="{B16A3A13-2E82-4928-BAEA-CEB64E0D2151}" srcOrd="7" destOrd="0" parTransId="{5A22D620-D21E-4F7A-A3BF-9C095EDB2288}" sibTransId="{47A1EC3B-4DCB-4E5E-9AF4-58796B1061A0}"/>
    <dgm:cxn modelId="{26247FF4-7BF7-4B48-9B38-A0627D44A3E8}" type="presOf" srcId="{51B2D86C-8444-4CB9-8309-D8F712AD300B}" destId="{DABA8967-EB41-484D-89DE-37735DAA5C26}" srcOrd="0" destOrd="0" presId="urn:microsoft.com/office/officeart/2005/8/layout/vList2"/>
    <dgm:cxn modelId="{95889016-F36F-412C-9C1C-71420EB73ED6}" srcId="{84A49592-91C7-4E3F-847F-F4B7BEBD606A}" destId="{C04FC3C8-C991-4AAD-B01B-52544616D709}" srcOrd="12" destOrd="0" parTransId="{DAEC0625-F060-4A0F-97D9-70E061FFC9FD}" sibTransId="{E38F35A4-0528-4ED6-9388-CB5F8D69CB1E}"/>
    <dgm:cxn modelId="{08B1E14C-CFD6-4CE0-B5D7-3010DB540C80}" type="presParOf" srcId="{10D829C1-25E2-4236-A704-2F563B369100}" destId="{EF76C1D7-4D10-4313-BCD6-E9CB285CEB7E}" srcOrd="0" destOrd="0" presId="urn:microsoft.com/office/officeart/2005/8/layout/vList2"/>
    <dgm:cxn modelId="{8889B8E2-B3C6-4BC5-B6BA-2C2A2F14D562}" type="presParOf" srcId="{10D829C1-25E2-4236-A704-2F563B369100}" destId="{A8DD9FE2-F759-4451-9441-C219F777A038}" srcOrd="1" destOrd="0" presId="urn:microsoft.com/office/officeart/2005/8/layout/vList2"/>
    <dgm:cxn modelId="{3DDDFBF7-A091-4E8E-9C8C-4667CE5D98C8}" type="presParOf" srcId="{10D829C1-25E2-4236-A704-2F563B369100}" destId="{218F823B-FFAF-454C-B7AA-E87C16BC56AE}" srcOrd="2" destOrd="0" presId="urn:microsoft.com/office/officeart/2005/8/layout/vList2"/>
    <dgm:cxn modelId="{DD29FD99-9B95-45EE-A5C4-23BEA03C995C}" type="presParOf" srcId="{10D829C1-25E2-4236-A704-2F563B369100}" destId="{E84A2B9E-051B-4023-A303-DF630250B147}" srcOrd="3" destOrd="0" presId="urn:microsoft.com/office/officeart/2005/8/layout/vList2"/>
    <dgm:cxn modelId="{8BE97058-3340-47DD-8F89-297602A3831A}" type="presParOf" srcId="{10D829C1-25E2-4236-A704-2F563B369100}" destId="{DABA8967-EB41-484D-89DE-37735DAA5C26}" srcOrd="4" destOrd="0" presId="urn:microsoft.com/office/officeart/2005/8/layout/vList2"/>
    <dgm:cxn modelId="{5AB69B18-34BC-44CF-8675-842A19D91A6B}" type="presParOf" srcId="{10D829C1-25E2-4236-A704-2F563B369100}" destId="{06023DFB-FC88-46D1-9CCF-8A41E922F361}" srcOrd="5" destOrd="0" presId="urn:microsoft.com/office/officeart/2005/8/layout/vList2"/>
    <dgm:cxn modelId="{7E742144-5655-4528-A5BC-74B25D03B921}" type="presParOf" srcId="{10D829C1-25E2-4236-A704-2F563B369100}" destId="{C24094CD-1038-425A-84BE-4AC96EE5BB68}" srcOrd="6" destOrd="0" presId="urn:microsoft.com/office/officeart/2005/8/layout/vList2"/>
    <dgm:cxn modelId="{AE5FE50D-1FFA-42E5-BA5D-570127638082}" type="presParOf" srcId="{10D829C1-25E2-4236-A704-2F563B369100}" destId="{CF417EBA-5DA6-44A4-9CCA-624488B74332}" srcOrd="7" destOrd="0" presId="urn:microsoft.com/office/officeart/2005/8/layout/vList2"/>
    <dgm:cxn modelId="{80D8AB78-BDD6-4177-BFEC-DB54870F5A75}" type="presParOf" srcId="{10D829C1-25E2-4236-A704-2F563B369100}" destId="{39F01D18-46DF-408B-A2DC-28A05FFDB603}" srcOrd="8" destOrd="0" presId="urn:microsoft.com/office/officeart/2005/8/layout/vList2"/>
    <dgm:cxn modelId="{259E94D9-28CB-45BD-8AAD-4D1126E69608}" type="presParOf" srcId="{10D829C1-25E2-4236-A704-2F563B369100}" destId="{A5576FCC-99DC-4546-B576-83F4012770E8}" srcOrd="9" destOrd="0" presId="urn:microsoft.com/office/officeart/2005/8/layout/vList2"/>
    <dgm:cxn modelId="{03B7EF26-EEDF-414B-BAE1-0CE4E48E11AF}" type="presParOf" srcId="{10D829C1-25E2-4236-A704-2F563B369100}" destId="{F8EB0532-2122-45C0-9F6B-5D67EE58B936}" srcOrd="10" destOrd="0" presId="urn:microsoft.com/office/officeart/2005/8/layout/vList2"/>
    <dgm:cxn modelId="{F8B5C1B7-BE89-422D-B961-71D2654095CB}" type="presParOf" srcId="{10D829C1-25E2-4236-A704-2F563B369100}" destId="{90B99F30-A534-4DFA-B459-11418EDD6902}" srcOrd="11" destOrd="0" presId="urn:microsoft.com/office/officeart/2005/8/layout/vList2"/>
    <dgm:cxn modelId="{96AE42B5-329B-4E43-A50A-D2D3482CAF02}" type="presParOf" srcId="{10D829C1-25E2-4236-A704-2F563B369100}" destId="{2B051D2A-1FA7-4CB4-8705-B19B21479940}" srcOrd="12" destOrd="0" presId="urn:microsoft.com/office/officeart/2005/8/layout/vList2"/>
    <dgm:cxn modelId="{B80014C0-263A-46A8-8CE6-5A85A41C7E47}" type="presParOf" srcId="{10D829C1-25E2-4236-A704-2F563B369100}" destId="{63D35A55-0D79-4529-BDB4-465CCE81CA46}" srcOrd="13" destOrd="0" presId="urn:microsoft.com/office/officeart/2005/8/layout/vList2"/>
    <dgm:cxn modelId="{98999508-AD49-4F7E-A9B0-914C190F6BD6}" type="presParOf" srcId="{10D829C1-25E2-4236-A704-2F563B369100}" destId="{C71A0E58-ABEF-4AE9-A75E-5AC18CA05102}" srcOrd="14" destOrd="0" presId="urn:microsoft.com/office/officeart/2005/8/layout/vList2"/>
    <dgm:cxn modelId="{8A7C33C7-CEF1-41D2-86AB-87EE7FDB5573}" type="presParOf" srcId="{10D829C1-25E2-4236-A704-2F563B369100}" destId="{EC135950-F2CC-411D-9077-63A67E973D8E}" srcOrd="15" destOrd="0" presId="urn:microsoft.com/office/officeart/2005/8/layout/vList2"/>
    <dgm:cxn modelId="{7F966EF4-BAFB-477F-9615-A20CD6794458}" type="presParOf" srcId="{10D829C1-25E2-4236-A704-2F563B369100}" destId="{F9B86AAA-734E-4AA8-A34E-F221E755C310}" srcOrd="16" destOrd="0" presId="urn:microsoft.com/office/officeart/2005/8/layout/vList2"/>
    <dgm:cxn modelId="{BB035EAD-3543-4D06-83E0-17E876EE7036}" type="presParOf" srcId="{10D829C1-25E2-4236-A704-2F563B369100}" destId="{07A5295D-9291-48B4-A1FD-2F916C64064E}" srcOrd="17" destOrd="0" presId="urn:microsoft.com/office/officeart/2005/8/layout/vList2"/>
    <dgm:cxn modelId="{F910F20B-BF81-409A-9C45-C23DD5FF06D1}" type="presParOf" srcId="{10D829C1-25E2-4236-A704-2F563B369100}" destId="{A88565B9-AEA4-4629-A679-796F2D0BFFA2}" srcOrd="18" destOrd="0" presId="urn:microsoft.com/office/officeart/2005/8/layout/vList2"/>
    <dgm:cxn modelId="{0B6782C5-CC28-4435-9B38-DAFAE328449A}" type="presParOf" srcId="{10D829C1-25E2-4236-A704-2F563B369100}" destId="{3A699F8B-CB5B-44B0-80E4-EADA3303D1A1}" srcOrd="19" destOrd="0" presId="urn:microsoft.com/office/officeart/2005/8/layout/vList2"/>
    <dgm:cxn modelId="{68B2F059-5A59-4824-A0D8-1032462F8E2A}" type="presParOf" srcId="{10D829C1-25E2-4236-A704-2F563B369100}" destId="{CE0A63B9-09F8-4DCC-A1F2-6B9B408E9BE7}" srcOrd="20" destOrd="0" presId="urn:microsoft.com/office/officeart/2005/8/layout/vList2"/>
    <dgm:cxn modelId="{1C0EB03D-2BEB-4B00-9F97-C11F869A1370}" type="presParOf" srcId="{10D829C1-25E2-4236-A704-2F563B369100}" destId="{05CFA503-C866-4541-A9EB-F1E149D45CDA}" srcOrd="21" destOrd="0" presId="urn:microsoft.com/office/officeart/2005/8/layout/vList2"/>
    <dgm:cxn modelId="{958651CC-EA4E-43DA-8EEF-C63DFD1666BD}" type="presParOf" srcId="{10D829C1-25E2-4236-A704-2F563B369100}" destId="{5F5C70CB-411B-486D-9C0D-AD8018726084}" srcOrd="22" destOrd="0" presId="urn:microsoft.com/office/officeart/2005/8/layout/vList2"/>
    <dgm:cxn modelId="{78D3AA4D-815F-4955-A0F4-C994F4098B23}" type="presParOf" srcId="{10D829C1-25E2-4236-A704-2F563B369100}" destId="{33CE2E77-FB8A-4ADE-B4BD-2F6481125BFB}" srcOrd="23" destOrd="0" presId="urn:microsoft.com/office/officeart/2005/8/layout/vList2"/>
    <dgm:cxn modelId="{0AD75C68-5B25-4101-8B1B-9B7729682193}" type="presParOf" srcId="{10D829C1-25E2-4236-A704-2F563B369100}" destId="{89F9DAB5-BC3A-42E7-A1BD-39E8BE75BB47}" srcOrd="24" destOrd="0" presId="urn:microsoft.com/office/officeart/2005/8/layout/vList2"/>
    <dgm:cxn modelId="{766E1C98-839E-4911-BFC8-97D6F721A091}" type="presParOf" srcId="{10D829C1-25E2-4236-A704-2F563B369100}" destId="{032B981E-C122-49B2-B7A3-BBBCDF1F163B}" srcOrd="25" destOrd="0" presId="urn:microsoft.com/office/officeart/2005/8/layout/vList2"/>
    <dgm:cxn modelId="{CE97C11E-1661-4423-A302-C2E08B0ACE96}" type="presParOf" srcId="{10D829C1-25E2-4236-A704-2F563B369100}" destId="{F8EB60FF-9839-4B36-8C64-D48C2C01C59D}" srcOrd="2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D913C36-7E1A-4C6D-80B2-70E519FE26A5}"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ru-RU"/>
        </a:p>
      </dgm:t>
    </dgm:pt>
    <dgm:pt modelId="{253C1444-B90B-44AF-AB68-F9E833A426F3}">
      <dgm:prSet phldrT="[Текст]" custT="1"/>
      <dgm:spPr>
        <a:solidFill>
          <a:schemeClr val="accent5">
            <a:lumMod val="40000"/>
            <a:lumOff val="60000"/>
          </a:schemeClr>
        </a:solidFill>
      </dgm:spPr>
      <dgm:t>
        <a:bodyPr/>
        <a:lstStyle/>
        <a:p>
          <a:r>
            <a:rPr lang="ro-RO" sz="2000" i="1" dirty="0" smtClean="0">
              <a:solidFill>
                <a:schemeClr val="tx2"/>
              </a:solidFill>
              <a:latin typeface="Times New Roman" panose="02020603050405020304" pitchFamily="18" charset="0"/>
              <a:cs typeface="Times New Roman" panose="02020603050405020304" pitchFamily="18" charset="0"/>
            </a:rPr>
            <a:t>Vom continua edițiile acestui proiect în fiecare an.</a:t>
          </a:r>
          <a:endParaRPr lang="ru-RU" sz="2000" b="1" i="1" dirty="0">
            <a:solidFill>
              <a:schemeClr val="tx2"/>
            </a:solidFill>
            <a:latin typeface="Times New Roman" panose="02020603050405020304" pitchFamily="18" charset="0"/>
            <a:cs typeface="Times New Roman" panose="02020603050405020304" pitchFamily="18" charset="0"/>
          </a:endParaRPr>
        </a:p>
      </dgm:t>
    </dgm:pt>
    <dgm:pt modelId="{3FBABE42-75FF-49B3-9D8E-0712650CF389}" type="parTrans" cxnId="{1ECF81AE-9241-4E3D-8D55-C8ADBADB2FF6}">
      <dgm:prSet/>
      <dgm:spPr/>
      <dgm:t>
        <a:bodyPr/>
        <a:lstStyle/>
        <a:p>
          <a:endParaRPr lang="ru-RU"/>
        </a:p>
      </dgm:t>
    </dgm:pt>
    <dgm:pt modelId="{2D4DDED2-3AE9-4A1D-820A-5075418A2ADE}" type="sibTrans" cxnId="{1ECF81AE-9241-4E3D-8D55-C8ADBADB2FF6}">
      <dgm:prSet/>
      <dgm:spPr/>
      <dgm:t>
        <a:bodyPr/>
        <a:lstStyle/>
        <a:p>
          <a:endParaRPr lang="ru-RU"/>
        </a:p>
      </dgm:t>
    </dgm:pt>
    <dgm:pt modelId="{FB51DED3-5CB3-48D9-ACA2-CC370EC69D0E}">
      <dgm:prSet custT="1"/>
      <dgm:spPr>
        <a:solidFill>
          <a:schemeClr val="accent5">
            <a:lumMod val="40000"/>
            <a:lumOff val="60000"/>
          </a:schemeClr>
        </a:solidFill>
      </dgm:spPr>
      <dgm:t>
        <a:bodyPr/>
        <a:lstStyle/>
        <a:p>
          <a:r>
            <a:rPr lang="ro-RO" sz="2000" i="1" dirty="0" smtClean="0">
              <a:solidFill>
                <a:schemeClr val="tx2"/>
              </a:solidFill>
              <a:latin typeface="Times New Roman" panose="02020603050405020304" pitchFamily="18" charset="0"/>
              <a:cs typeface="Times New Roman" panose="02020603050405020304" pitchFamily="18" charset="0"/>
            </a:rPr>
            <a:t>Vom încheia noi acorduri de parteneriat</a:t>
          </a:r>
        </a:p>
      </dgm:t>
    </dgm:pt>
    <dgm:pt modelId="{6BAA3218-9A17-4718-8CF5-45D1E2E87EFD}" type="parTrans" cxnId="{F27788E9-351C-4DF6-AD8C-C4ECCF0F4B5C}">
      <dgm:prSet/>
      <dgm:spPr/>
      <dgm:t>
        <a:bodyPr/>
        <a:lstStyle/>
        <a:p>
          <a:endParaRPr lang="ru-RU"/>
        </a:p>
      </dgm:t>
    </dgm:pt>
    <dgm:pt modelId="{5D8358F6-A152-4FA9-A7C5-4F4988FAF43E}" type="sibTrans" cxnId="{F27788E9-351C-4DF6-AD8C-C4ECCF0F4B5C}">
      <dgm:prSet/>
      <dgm:spPr/>
      <dgm:t>
        <a:bodyPr/>
        <a:lstStyle/>
        <a:p>
          <a:endParaRPr lang="ru-RU"/>
        </a:p>
      </dgm:t>
    </dgm:pt>
    <dgm:pt modelId="{9EA1CAF7-C24E-4E05-B7D9-7307456A64FA}">
      <dgm:prSet custT="1"/>
      <dgm:spPr>
        <a:solidFill>
          <a:schemeClr val="accent5">
            <a:lumMod val="40000"/>
            <a:lumOff val="60000"/>
          </a:schemeClr>
        </a:solidFill>
      </dgm:spPr>
      <dgm:t>
        <a:bodyPr/>
        <a:lstStyle/>
        <a:p>
          <a:r>
            <a:rPr lang="ro-RO" sz="2000" i="1" dirty="0" smtClean="0">
              <a:solidFill>
                <a:schemeClr val="tx2"/>
              </a:solidFill>
              <a:latin typeface="Times New Roman" panose="02020603050405020304" pitchFamily="18" charset="0"/>
              <a:cs typeface="Times New Roman" panose="02020603050405020304" pitchFamily="18" charset="0"/>
            </a:rPr>
            <a:t>Vom colabora cu personalitățile de onoare: Iulian Filip, C.. în contextul altor proiecte </a:t>
          </a:r>
        </a:p>
      </dgm:t>
    </dgm:pt>
    <dgm:pt modelId="{9248C10A-A283-48B7-AD96-14C716DFC9DA}" type="parTrans" cxnId="{C19D58BE-A049-4B25-BCD2-B02369CC5C45}">
      <dgm:prSet/>
      <dgm:spPr/>
      <dgm:t>
        <a:bodyPr/>
        <a:lstStyle/>
        <a:p>
          <a:endParaRPr lang="ru-RU"/>
        </a:p>
      </dgm:t>
    </dgm:pt>
    <dgm:pt modelId="{7F377C2F-F743-4C16-BFC0-92B9384FE930}" type="sibTrans" cxnId="{C19D58BE-A049-4B25-BCD2-B02369CC5C45}">
      <dgm:prSet/>
      <dgm:spPr/>
      <dgm:t>
        <a:bodyPr/>
        <a:lstStyle/>
        <a:p>
          <a:endParaRPr lang="ru-RU"/>
        </a:p>
      </dgm:t>
    </dgm:pt>
    <dgm:pt modelId="{9EF73475-E7D9-45E6-8BDF-292037850AC8}">
      <dgm:prSet phldrT="[Текст]" custT="1"/>
      <dgm:spPr>
        <a:solidFill>
          <a:schemeClr val="accent5">
            <a:lumMod val="40000"/>
            <a:lumOff val="60000"/>
          </a:schemeClr>
        </a:solidFill>
      </dgm:spPr>
      <dgm:t>
        <a:bodyPr/>
        <a:lstStyle/>
        <a:p>
          <a:r>
            <a:rPr lang="ro-RO" i="1" smtClean="0">
              <a:solidFill>
                <a:schemeClr val="tx2"/>
              </a:solidFill>
              <a:latin typeface="Times New Roman" panose="02020603050405020304" pitchFamily="18" charset="0"/>
              <a:cs typeface="Times New Roman" panose="02020603050405020304" pitchFamily="18" charset="0"/>
            </a:rPr>
            <a:t>Vom promova cultura lecturii active pe rețelele de socializare, în sălile de clasă, cu participarea elevilor la diverse concursuri, mese rotunde, seminare etc.</a:t>
          </a:r>
          <a:endParaRPr lang="ru-RU" sz="2000" b="1" i="1" dirty="0">
            <a:solidFill>
              <a:schemeClr val="tx2"/>
            </a:solidFill>
            <a:latin typeface="Times New Roman" panose="02020603050405020304" pitchFamily="18" charset="0"/>
            <a:cs typeface="Times New Roman" panose="02020603050405020304" pitchFamily="18" charset="0"/>
          </a:endParaRPr>
        </a:p>
      </dgm:t>
    </dgm:pt>
    <dgm:pt modelId="{7890FB19-747A-40A3-978E-462CC33760C3}" type="parTrans" cxnId="{C1536875-E93F-4A36-9209-6CDAB2C65B8D}">
      <dgm:prSet/>
      <dgm:spPr/>
      <dgm:t>
        <a:bodyPr/>
        <a:lstStyle/>
        <a:p>
          <a:endParaRPr lang="ro-RO"/>
        </a:p>
      </dgm:t>
    </dgm:pt>
    <dgm:pt modelId="{BD36D5A5-6CD3-417D-BC8F-F51D9D734EDB}" type="sibTrans" cxnId="{C1536875-E93F-4A36-9209-6CDAB2C65B8D}">
      <dgm:prSet/>
      <dgm:spPr/>
      <dgm:t>
        <a:bodyPr/>
        <a:lstStyle/>
        <a:p>
          <a:endParaRPr lang="ro-RO"/>
        </a:p>
      </dgm:t>
    </dgm:pt>
    <dgm:pt modelId="{E2A8F2E9-6259-47C3-9310-A3E7335AAAA1}">
      <dgm:prSet phldrT="[Текст]" custT="1"/>
      <dgm:spPr>
        <a:solidFill>
          <a:schemeClr val="accent5">
            <a:lumMod val="40000"/>
            <a:lumOff val="60000"/>
          </a:schemeClr>
        </a:solidFill>
      </dgm:spPr>
      <dgm:t>
        <a:bodyPr/>
        <a:lstStyle/>
        <a:p>
          <a:r>
            <a:rPr lang="ro-RO" sz="2000" i="1" smtClean="0">
              <a:solidFill>
                <a:schemeClr val="tx2"/>
              </a:solidFill>
              <a:latin typeface="Times New Roman" panose="02020603050405020304" pitchFamily="18" charset="0"/>
              <a:cs typeface="Times New Roman" panose="02020603050405020304" pitchFamily="18" charset="0"/>
            </a:rPr>
            <a:t>Viziunea </a:t>
          </a:r>
          <a:r>
            <a:rPr lang="ro-RO" sz="2000" i="1" dirty="0" smtClean="0">
              <a:solidFill>
                <a:schemeClr val="tx2"/>
              </a:solidFill>
              <a:latin typeface="Times New Roman" panose="02020603050405020304" pitchFamily="18" charset="0"/>
              <a:cs typeface="Times New Roman" panose="02020603050405020304" pitchFamily="18" charset="0"/>
            </a:rPr>
            <a:t>mea pentru tematica viitoare ar fi </a:t>
          </a:r>
          <a:r>
            <a:rPr lang="ro-RO" sz="2000" b="1" i="1" dirty="0" smtClean="0">
              <a:solidFill>
                <a:schemeClr val="tx2"/>
              </a:solidFill>
              <a:latin typeface="Times New Roman" panose="02020603050405020304" pitchFamily="18" charset="0"/>
              <a:cs typeface="Times New Roman" panose="02020603050405020304" pitchFamily="18" charset="0"/>
            </a:rPr>
            <a:t>Sănătate și viață de calitate</a:t>
          </a:r>
          <a:endParaRPr lang="ru-RU" sz="2000" b="1" i="1" dirty="0">
            <a:solidFill>
              <a:schemeClr val="tx2"/>
            </a:solidFill>
            <a:latin typeface="Times New Roman" panose="02020603050405020304" pitchFamily="18" charset="0"/>
            <a:cs typeface="Times New Roman" panose="02020603050405020304" pitchFamily="18" charset="0"/>
          </a:endParaRPr>
        </a:p>
      </dgm:t>
    </dgm:pt>
    <dgm:pt modelId="{FD6F9CFE-04FF-45A1-9A1E-5701066E921B}" type="parTrans" cxnId="{36A59B6B-E328-4B2A-BEC8-BB4E2BCA6DBF}">
      <dgm:prSet/>
      <dgm:spPr/>
      <dgm:t>
        <a:bodyPr/>
        <a:lstStyle/>
        <a:p>
          <a:endParaRPr lang="ro-RO"/>
        </a:p>
      </dgm:t>
    </dgm:pt>
    <dgm:pt modelId="{526ECE44-6190-4FAB-B77A-D66BEE8DDDB9}" type="sibTrans" cxnId="{36A59B6B-E328-4B2A-BEC8-BB4E2BCA6DBF}">
      <dgm:prSet/>
      <dgm:spPr/>
      <dgm:t>
        <a:bodyPr/>
        <a:lstStyle/>
        <a:p>
          <a:endParaRPr lang="ro-RO"/>
        </a:p>
      </dgm:t>
    </dgm:pt>
    <dgm:pt modelId="{5669252F-253D-44CE-B9DA-161E2C3A581C}">
      <dgm:prSet custT="1"/>
      <dgm:spPr>
        <a:solidFill>
          <a:schemeClr val="accent5">
            <a:lumMod val="40000"/>
            <a:lumOff val="60000"/>
          </a:schemeClr>
        </a:solidFill>
      </dgm:spPr>
      <dgm:t>
        <a:bodyPr/>
        <a:lstStyle/>
        <a:p>
          <a:r>
            <a:rPr lang="ro-RO" sz="2000" i="1" dirty="0" smtClean="0">
              <a:solidFill>
                <a:schemeClr val="tx2"/>
              </a:solidFill>
              <a:latin typeface="Times New Roman" panose="02020603050405020304" pitchFamily="18" charset="0"/>
              <a:cs typeface="Times New Roman" panose="02020603050405020304" pitchFamily="18" charset="0"/>
            </a:rPr>
            <a:t>Vom iniția galerii de Profiluri pe </a:t>
          </a:r>
          <a:r>
            <a:rPr lang="ro-RO" sz="2000" i="1" dirty="0" err="1" smtClean="0">
              <a:solidFill>
                <a:schemeClr val="tx2"/>
              </a:solidFill>
              <a:latin typeface="Times New Roman" panose="02020603050405020304" pitchFamily="18" charset="0"/>
              <a:cs typeface="Times New Roman" panose="02020603050405020304" pitchFamily="18" charset="0"/>
            </a:rPr>
            <a:t>Instagram</a:t>
          </a:r>
          <a:r>
            <a:rPr lang="ro-RO" sz="2000" i="1" dirty="0" smtClean="0">
              <a:solidFill>
                <a:schemeClr val="tx2"/>
              </a:solidFill>
              <a:latin typeface="Times New Roman" panose="02020603050405020304" pitchFamily="18" charset="0"/>
              <a:cs typeface="Times New Roman" panose="02020603050405020304" pitchFamily="18" charset="0"/>
            </a:rPr>
            <a:t> cu personaje literare create în concurs</a:t>
          </a:r>
        </a:p>
      </dgm:t>
    </dgm:pt>
    <dgm:pt modelId="{3AAA94CB-C364-47A9-9E85-869296FBB835}" type="parTrans" cxnId="{56EB2410-BEB8-431F-B68E-F5423A400299}">
      <dgm:prSet/>
      <dgm:spPr/>
      <dgm:t>
        <a:bodyPr/>
        <a:lstStyle/>
        <a:p>
          <a:endParaRPr lang="ro-RO"/>
        </a:p>
      </dgm:t>
    </dgm:pt>
    <dgm:pt modelId="{45E0C0D3-F55D-4030-8A28-4874FE6D3870}" type="sibTrans" cxnId="{56EB2410-BEB8-431F-B68E-F5423A400299}">
      <dgm:prSet/>
      <dgm:spPr/>
      <dgm:t>
        <a:bodyPr/>
        <a:lstStyle/>
        <a:p>
          <a:endParaRPr lang="ro-RO"/>
        </a:p>
      </dgm:t>
    </dgm:pt>
    <dgm:pt modelId="{4E0C47DB-4E70-4F87-8BB5-903DE6A4AF15}">
      <dgm:prSet custT="1"/>
      <dgm:spPr>
        <a:solidFill>
          <a:schemeClr val="accent5">
            <a:lumMod val="40000"/>
            <a:lumOff val="60000"/>
          </a:schemeClr>
        </a:solidFill>
      </dgm:spPr>
      <dgm:t>
        <a:bodyPr/>
        <a:lstStyle/>
        <a:p>
          <a:r>
            <a:rPr lang="ro-RO" sz="1800" i="1" dirty="0" smtClean="0">
              <a:solidFill>
                <a:schemeClr val="tx2"/>
              </a:solidFill>
              <a:latin typeface="Times New Roman" panose="02020603050405020304" pitchFamily="18" charset="0"/>
              <a:cs typeface="Times New Roman" panose="02020603050405020304" pitchFamily="18" charset="0"/>
            </a:rPr>
            <a:t>Vom continua motivarea spre lectură prin intermediul  grupului Pro Lectura, care la moment are 3100 de participanți.</a:t>
          </a:r>
        </a:p>
      </dgm:t>
    </dgm:pt>
    <dgm:pt modelId="{D12C39BF-A375-4389-AB09-D01DCA24411E}" type="parTrans" cxnId="{0EDA72DD-E576-4155-8EEF-847DB1715658}">
      <dgm:prSet/>
      <dgm:spPr/>
      <dgm:t>
        <a:bodyPr/>
        <a:lstStyle/>
        <a:p>
          <a:endParaRPr lang="ro-RO"/>
        </a:p>
      </dgm:t>
    </dgm:pt>
    <dgm:pt modelId="{C5CCD9AA-F914-4225-BAB5-76C5F7042302}" type="sibTrans" cxnId="{0EDA72DD-E576-4155-8EEF-847DB1715658}">
      <dgm:prSet/>
      <dgm:spPr/>
      <dgm:t>
        <a:bodyPr/>
        <a:lstStyle/>
        <a:p>
          <a:endParaRPr lang="ro-RO"/>
        </a:p>
      </dgm:t>
    </dgm:pt>
    <dgm:pt modelId="{323FA19E-948A-447D-9297-FCFC2FF7CD73}" type="pres">
      <dgm:prSet presAssocID="{1D913C36-7E1A-4C6D-80B2-70E519FE26A5}" presName="compositeShape" presStyleCnt="0">
        <dgm:presLayoutVars>
          <dgm:chMax val="7"/>
          <dgm:dir/>
          <dgm:resizeHandles val="exact"/>
        </dgm:presLayoutVars>
      </dgm:prSet>
      <dgm:spPr/>
      <dgm:t>
        <a:bodyPr/>
        <a:lstStyle/>
        <a:p>
          <a:endParaRPr lang="ro-RO"/>
        </a:p>
      </dgm:t>
    </dgm:pt>
    <dgm:pt modelId="{2C1FA39D-3A10-4607-8DD9-6A2C6804CE15}" type="pres">
      <dgm:prSet presAssocID="{253C1444-B90B-44AF-AB68-F9E833A426F3}" presName="circ1" presStyleLbl="vennNode1" presStyleIdx="0" presStyleCnt="7"/>
      <dgm:spPr/>
      <dgm:t>
        <a:bodyPr/>
        <a:lstStyle/>
        <a:p>
          <a:endParaRPr lang="ro-RO"/>
        </a:p>
      </dgm:t>
    </dgm:pt>
    <dgm:pt modelId="{DC15B55A-9221-4F41-81AC-740E989EFFC9}" type="pres">
      <dgm:prSet presAssocID="{253C1444-B90B-44AF-AB68-F9E833A426F3}" presName="circ1Tx" presStyleLbl="revTx" presStyleIdx="0" presStyleCnt="0">
        <dgm:presLayoutVars>
          <dgm:chMax val="0"/>
          <dgm:chPref val="0"/>
          <dgm:bulletEnabled val="1"/>
        </dgm:presLayoutVars>
      </dgm:prSet>
      <dgm:spPr/>
      <dgm:t>
        <a:bodyPr/>
        <a:lstStyle/>
        <a:p>
          <a:endParaRPr lang="ro-RO"/>
        </a:p>
      </dgm:t>
    </dgm:pt>
    <dgm:pt modelId="{5E20291B-520F-4B3A-B0E7-90697F583876}" type="pres">
      <dgm:prSet presAssocID="{E2A8F2E9-6259-47C3-9310-A3E7335AAAA1}" presName="circ2" presStyleLbl="vennNode1" presStyleIdx="1" presStyleCnt="7"/>
      <dgm:spPr/>
    </dgm:pt>
    <dgm:pt modelId="{72ED459D-3AFD-4BAA-93C5-C0878A399E4C}" type="pres">
      <dgm:prSet presAssocID="{E2A8F2E9-6259-47C3-9310-A3E7335AAAA1}" presName="circ2Tx" presStyleLbl="revTx" presStyleIdx="0" presStyleCnt="0">
        <dgm:presLayoutVars>
          <dgm:chMax val="0"/>
          <dgm:chPref val="0"/>
          <dgm:bulletEnabled val="1"/>
        </dgm:presLayoutVars>
      </dgm:prSet>
      <dgm:spPr/>
      <dgm:t>
        <a:bodyPr/>
        <a:lstStyle/>
        <a:p>
          <a:endParaRPr lang="ro-RO"/>
        </a:p>
      </dgm:t>
    </dgm:pt>
    <dgm:pt modelId="{840DDCC9-EF1E-4CB8-AE72-04BA86FE35A5}" type="pres">
      <dgm:prSet presAssocID="{9EF73475-E7D9-45E6-8BDF-292037850AC8}" presName="circ3" presStyleLbl="vennNode1" presStyleIdx="2" presStyleCnt="7"/>
      <dgm:spPr/>
    </dgm:pt>
    <dgm:pt modelId="{FA9C358C-A769-4463-8324-855E274E51C8}" type="pres">
      <dgm:prSet presAssocID="{9EF73475-E7D9-45E6-8BDF-292037850AC8}" presName="circ3Tx" presStyleLbl="revTx" presStyleIdx="0" presStyleCnt="0">
        <dgm:presLayoutVars>
          <dgm:chMax val="0"/>
          <dgm:chPref val="0"/>
          <dgm:bulletEnabled val="1"/>
        </dgm:presLayoutVars>
      </dgm:prSet>
      <dgm:spPr/>
      <dgm:t>
        <a:bodyPr/>
        <a:lstStyle/>
        <a:p>
          <a:endParaRPr lang="ro-RO"/>
        </a:p>
      </dgm:t>
    </dgm:pt>
    <dgm:pt modelId="{1C6B793F-94B8-4630-94D9-AD06F1D9AB5F}" type="pres">
      <dgm:prSet presAssocID="{9EA1CAF7-C24E-4E05-B7D9-7307456A64FA}" presName="circ4" presStyleLbl="vennNode1" presStyleIdx="3" presStyleCnt="7"/>
      <dgm:spPr/>
    </dgm:pt>
    <dgm:pt modelId="{582488DD-A783-449F-95FB-A6FFA1D3DD12}" type="pres">
      <dgm:prSet presAssocID="{9EA1CAF7-C24E-4E05-B7D9-7307456A64FA}" presName="circ4Tx" presStyleLbl="revTx" presStyleIdx="0" presStyleCnt="0">
        <dgm:presLayoutVars>
          <dgm:chMax val="0"/>
          <dgm:chPref val="0"/>
          <dgm:bulletEnabled val="1"/>
        </dgm:presLayoutVars>
      </dgm:prSet>
      <dgm:spPr/>
      <dgm:t>
        <a:bodyPr/>
        <a:lstStyle/>
        <a:p>
          <a:endParaRPr lang="ro-RO"/>
        </a:p>
      </dgm:t>
    </dgm:pt>
    <dgm:pt modelId="{82D7A773-DDA1-406F-BD68-9B2B151322C0}" type="pres">
      <dgm:prSet presAssocID="{FB51DED3-5CB3-48D9-ACA2-CC370EC69D0E}" presName="circ5" presStyleLbl="vennNode1" presStyleIdx="4" presStyleCnt="7"/>
      <dgm:spPr/>
    </dgm:pt>
    <dgm:pt modelId="{54C2EAB1-B4C0-4C67-9107-6F8768DA38FD}" type="pres">
      <dgm:prSet presAssocID="{FB51DED3-5CB3-48D9-ACA2-CC370EC69D0E}" presName="circ5Tx" presStyleLbl="revTx" presStyleIdx="0" presStyleCnt="0">
        <dgm:presLayoutVars>
          <dgm:chMax val="0"/>
          <dgm:chPref val="0"/>
          <dgm:bulletEnabled val="1"/>
        </dgm:presLayoutVars>
      </dgm:prSet>
      <dgm:spPr/>
      <dgm:t>
        <a:bodyPr/>
        <a:lstStyle/>
        <a:p>
          <a:endParaRPr lang="ro-RO"/>
        </a:p>
      </dgm:t>
    </dgm:pt>
    <dgm:pt modelId="{67EFC022-FF7F-4EC3-BAFF-1221922A7EF4}" type="pres">
      <dgm:prSet presAssocID="{5669252F-253D-44CE-B9DA-161E2C3A581C}" presName="circ6" presStyleLbl="vennNode1" presStyleIdx="5" presStyleCnt="7"/>
      <dgm:spPr/>
    </dgm:pt>
    <dgm:pt modelId="{72352DB4-BB6C-4741-AC0A-4B50DFAB5D96}" type="pres">
      <dgm:prSet presAssocID="{5669252F-253D-44CE-B9DA-161E2C3A581C}" presName="circ6Tx" presStyleLbl="revTx" presStyleIdx="0" presStyleCnt="0">
        <dgm:presLayoutVars>
          <dgm:chMax val="0"/>
          <dgm:chPref val="0"/>
          <dgm:bulletEnabled val="1"/>
        </dgm:presLayoutVars>
      </dgm:prSet>
      <dgm:spPr/>
      <dgm:t>
        <a:bodyPr/>
        <a:lstStyle/>
        <a:p>
          <a:endParaRPr lang="ro-RO"/>
        </a:p>
      </dgm:t>
    </dgm:pt>
    <dgm:pt modelId="{334C8BD6-C602-4DA5-A761-B4D2CC30A069}" type="pres">
      <dgm:prSet presAssocID="{4E0C47DB-4E70-4F87-8BB5-903DE6A4AF15}" presName="circ7" presStyleLbl="vennNode1" presStyleIdx="6" presStyleCnt="7"/>
      <dgm:spPr/>
    </dgm:pt>
    <dgm:pt modelId="{644F1A9E-71E4-47B9-828F-F450E8573991}" type="pres">
      <dgm:prSet presAssocID="{4E0C47DB-4E70-4F87-8BB5-903DE6A4AF15}" presName="circ7Tx" presStyleLbl="revTx" presStyleIdx="0" presStyleCnt="0">
        <dgm:presLayoutVars>
          <dgm:chMax val="0"/>
          <dgm:chPref val="0"/>
          <dgm:bulletEnabled val="1"/>
        </dgm:presLayoutVars>
      </dgm:prSet>
      <dgm:spPr/>
      <dgm:t>
        <a:bodyPr/>
        <a:lstStyle/>
        <a:p>
          <a:endParaRPr lang="ro-RO"/>
        </a:p>
      </dgm:t>
    </dgm:pt>
  </dgm:ptLst>
  <dgm:cxnLst>
    <dgm:cxn modelId="{2057807A-B4D3-4098-9543-3FAB783E7474}" type="presOf" srcId="{9EF73475-E7D9-45E6-8BDF-292037850AC8}" destId="{FA9C358C-A769-4463-8324-855E274E51C8}" srcOrd="0" destOrd="0" presId="urn:microsoft.com/office/officeart/2005/8/layout/venn1"/>
    <dgm:cxn modelId="{C19D58BE-A049-4B25-BCD2-B02369CC5C45}" srcId="{1D913C36-7E1A-4C6D-80B2-70E519FE26A5}" destId="{9EA1CAF7-C24E-4E05-B7D9-7307456A64FA}" srcOrd="3" destOrd="0" parTransId="{9248C10A-A283-48B7-AD96-14C716DFC9DA}" sibTransId="{7F377C2F-F743-4C16-BFC0-92B9384FE930}"/>
    <dgm:cxn modelId="{9A904AF7-CAE3-4360-AB97-418D86AF8D0D}" type="presOf" srcId="{4E0C47DB-4E70-4F87-8BB5-903DE6A4AF15}" destId="{644F1A9E-71E4-47B9-828F-F450E8573991}" srcOrd="0" destOrd="0" presId="urn:microsoft.com/office/officeart/2005/8/layout/venn1"/>
    <dgm:cxn modelId="{F27788E9-351C-4DF6-AD8C-C4ECCF0F4B5C}" srcId="{1D913C36-7E1A-4C6D-80B2-70E519FE26A5}" destId="{FB51DED3-5CB3-48D9-ACA2-CC370EC69D0E}" srcOrd="4" destOrd="0" parTransId="{6BAA3218-9A17-4718-8CF5-45D1E2E87EFD}" sibTransId="{5D8358F6-A152-4FA9-A7C5-4F4988FAF43E}"/>
    <dgm:cxn modelId="{10C8444F-3B15-48D5-9AE3-14D9F8D80EE6}" type="presOf" srcId="{253C1444-B90B-44AF-AB68-F9E833A426F3}" destId="{DC15B55A-9221-4F41-81AC-740E989EFFC9}" srcOrd="0" destOrd="0" presId="urn:microsoft.com/office/officeart/2005/8/layout/venn1"/>
    <dgm:cxn modelId="{A2999E4B-9A53-4FE0-9BED-4E24AF312ECD}" type="presOf" srcId="{FB51DED3-5CB3-48D9-ACA2-CC370EC69D0E}" destId="{54C2EAB1-B4C0-4C67-9107-6F8768DA38FD}" srcOrd="0" destOrd="0" presId="urn:microsoft.com/office/officeart/2005/8/layout/venn1"/>
    <dgm:cxn modelId="{0EDA72DD-E576-4155-8EEF-847DB1715658}" srcId="{1D913C36-7E1A-4C6D-80B2-70E519FE26A5}" destId="{4E0C47DB-4E70-4F87-8BB5-903DE6A4AF15}" srcOrd="6" destOrd="0" parTransId="{D12C39BF-A375-4389-AB09-D01DCA24411E}" sibTransId="{C5CCD9AA-F914-4225-BAB5-76C5F7042302}"/>
    <dgm:cxn modelId="{56EB2410-BEB8-431F-B68E-F5423A400299}" srcId="{1D913C36-7E1A-4C6D-80B2-70E519FE26A5}" destId="{5669252F-253D-44CE-B9DA-161E2C3A581C}" srcOrd="5" destOrd="0" parTransId="{3AAA94CB-C364-47A9-9E85-869296FBB835}" sibTransId="{45E0C0D3-F55D-4030-8A28-4874FE6D3870}"/>
    <dgm:cxn modelId="{36A59B6B-E328-4B2A-BEC8-BB4E2BCA6DBF}" srcId="{1D913C36-7E1A-4C6D-80B2-70E519FE26A5}" destId="{E2A8F2E9-6259-47C3-9310-A3E7335AAAA1}" srcOrd="1" destOrd="0" parTransId="{FD6F9CFE-04FF-45A1-9A1E-5701066E921B}" sibTransId="{526ECE44-6190-4FAB-B77A-D66BEE8DDDB9}"/>
    <dgm:cxn modelId="{234C6017-6106-4C6C-BFA9-857C4876F52E}" type="presOf" srcId="{9EA1CAF7-C24E-4E05-B7D9-7307456A64FA}" destId="{582488DD-A783-449F-95FB-A6FFA1D3DD12}" srcOrd="0" destOrd="0" presId="urn:microsoft.com/office/officeart/2005/8/layout/venn1"/>
    <dgm:cxn modelId="{C1536875-E93F-4A36-9209-6CDAB2C65B8D}" srcId="{1D913C36-7E1A-4C6D-80B2-70E519FE26A5}" destId="{9EF73475-E7D9-45E6-8BDF-292037850AC8}" srcOrd="2" destOrd="0" parTransId="{7890FB19-747A-40A3-978E-462CC33760C3}" sibTransId="{BD36D5A5-6CD3-417D-BC8F-F51D9D734EDB}"/>
    <dgm:cxn modelId="{DB3A55AD-90EE-450F-A221-26CF57F9DDAE}" type="presOf" srcId="{5669252F-253D-44CE-B9DA-161E2C3A581C}" destId="{72352DB4-BB6C-4741-AC0A-4B50DFAB5D96}" srcOrd="0" destOrd="0" presId="urn:microsoft.com/office/officeart/2005/8/layout/venn1"/>
    <dgm:cxn modelId="{1ECF81AE-9241-4E3D-8D55-C8ADBADB2FF6}" srcId="{1D913C36-7E1A-4C6D-80B2-70E519FE26A5}" destId="{253C1444-B90B-44AF-AB68-F9E833A426F3}" srcOrd="0" destOrd="0" parTransId="{3FBABE42-75FF-49B3-9D8E-0712650CF389}" sibTransId="{2D4DDED2-3AE9-4A1D-820A-5075418A2ADE}"/>
    <dgm:cxn modelId="{3CE7F802-C779-495D-AD1B-74B1525F4DDD}" type="presOf" srcId="{1D913C36-7E1A-4C6D-80B2-70E519FE26A5}" destId="{323FA19E-948A-447D-9297-FCFC2FF7CD73}" srcOrd="0" destOrd="0" presId="urn:microsoft.com/office/officeart/2005/8/layout/venn1"/>
    <dgm:cxn modelId="{EFF29B02-4352-4221-A5BA-9F9A17A6E8DE}" type="presOf" srcId="{E2A8F2E9-6259-47C3-9310-A3E7335AAAA1}" destId="{72ED459D-3AFD-4BAA-93C5-C0878A399E4C}" srcOrd="0" destOrd="0" presId="urn:microsoft.com/office/officeart/2005/8/layout/venn1"/>
    <dgm:cxn modelId="{2B5F0671-168D-4C34-AA91-42467FB3424E}" type="presParOf" srcId="{323FA19E-948A-447D-9297-FCFC2FF7CD73}" destId="{2C1FA39D-3A10-4607-8DD9-6A2C6804CE15}" srcOrd="0" destOrd="0" presId="urn:microsoft.com/office/officeart/2005/8/layout/venn1"/>
    <dgm:cxn modelId="{521EE91B-C30E-48F4-BBF3-342C954228AD}" type="presParOf" srcId="{323FA19E-948A-447D-9297-FCFC2FF7CD73}" destId="{DC15B55A-9221-4F41-81AC-740E989EFFC9}" srcOrd="1" destOrd="0" presId="urn:microsoft.com/office/officeart/2005/8/layout/venn1"/>
    <dgm:cxn modelId="{656F3568-5B1F-463E-B341-AE6DED344676}" type="presParOf" srcId="{323FA19E-948A-447D-9297-FCFC2FF7CD73}" destId="{5E20291B-520F-4B3A-B0E7-90697F583876}" srcOrd="2" destOrd="0" presId="urn:microsoft.com/office/officeart/2005/8/layout/venn1"/>
    <dgm:cxn modelId="{6AEFBBBA-911A-413B-A62E-13618FBA9B8C}" type="presParOf" srcId="{323FA19E-948A-447D-9297-FCFC2FF7CD73}" destId="{72ED459D-3AFD-4BAA-93C5-C0878A399E4C}" srcOrd="3" destOrd="0" presId="urn:microsoft.com/office/officeart/2005/8/layout/venn1"/>
    <dgm:cxn modelId="{44577AA1-3DF4-479E-BF3F-9D88DA5F452A}" type="presParOf" srcId="{323FA19E-948A-447D-9297-FCFC2FF7CD73}" destId="{840DDCC9-EF1E-4CB8-AE72-04BA86FE35A5}" srcOrd="4" destOrd="0" presId="urn:microsoft.com/office/officeart/2005/8/layout/venn1"/>
    <dgm:cxn modelId="{0EC0F4A9-6452-498D-98F9-3E748A86D649}" type="presParOf" srcId="{323FA19E-948A-447D-9297-FCFC2FF7CD73}" destId="{FA9C358C-A769-4463-8324-855E274E51C8}" srcOrd="5" destOrd="0" presId="urn:microsoft.com/office/officeart/2005/8/layout/venn1"/>
    <dgm:cxn modelId="{DC309006-F778-421F-A9FD-E3368294A6D9}" type="presParOf" srcId="{323FA19E-948A-447D-9297-FCFC2FF7CD73}" destId="{1C6B793F-94B8-4630-94D9-AD06F1D9AB5F}" srcOrd="6" destOrd="0" presId="urn:microsoft.com/office/officeart/2005/8/layout/venn1"/>
    <dgm:cxn modelId="{FFD77102-F2F3-4898-8C5F-197269F035FB}" type="presParOf" srcId="{323FA19E-948A-447D-9297-FCFC2FF7CD73}" destId="{582488DD-A783-449F-95FB-A6FFA1D3DD12}" srcOrd="7" destOrd="0" presId="urn:microsoft.com/office/officeart/2005/8/layout/venn1"/>
    <dgm:cxn modelId="{64A303A6-EF41-4D1A-B539-0A00B3254212}" type="presParOf" srcId="{323FA19E-948A-447D-9297-FCFC2FF7CD73}" destId="{82D7A773-DDA1-406F-BD68-9B2B151322C0}" srcOrd="8" destOrd="0" presId="urn:microsoft.com/office/officeart/2005/8/layout/venn1"/>
    <dgm:cxn modelId="{06669771-2C73-4377-994D-765D8F53262F}" type="presParOf" srcId="{323FA19E-948A-447D-9297-FCFC2FF7CD73}" destId="{54C2EAB1-B4C0-4C67-9107-6F8768DA38FD}" srcOrd="9" destOrd="0" presId="urn:microsoft.com/office/officeart/2005/8/layout/venn1"/>
    <dgm:cxn modelId="{DF1A63B9-C170-4879-B33B-6E2BB11B6BE1}" type="presParOf" srcId="{323FA19E-948A-447D-9297-FCFC2FF7CD73}" destId="{67EFC022-FF7F-4EC3-BAFF-1221922A7EF4}" srcOrd="10" destOrd="0" presId="urn:microsoft.com/office/officeart/2005/8/layout/venn1"/>
    <dgm:cxn modelId="{79EFC1FF-0C57-4386-AB33-EA59EC32B28E}" type="presParOf" srcId="{323FA19E-948A-447D-9297-FCFC2FF7CD73}" destId="{72352DB4-BB6C-4741-AC0A-4B50DFAB5D96}" srcOrd="11" destOrd="0" presId="urn:microsoft.com/office/officeart/2005/8/layout/venn1"/>
    <dgm:cxn modelId="{4E15CD24-A6D7-47EA-A0D1-7534183B7F76}" type="presParOf" srcId="{323FA19E-948A-447D-9297-FCFC2FF7CD73}" destId="{334C8BD6-C602-4DA5-A761-B4D2CC30A069}" srcOrd="12" destOrd="0" presId="urn:microsoft.com/office/officeart/2005/8/layout/venn1"/>
    <dgm:cxn modelId="{0A2B9382-EE94-4188-8E4A-DD37552589EB}" type="presParOf" srcId="{323FA19E-948A-447D-9297-FCFC2FF7CD73}" destId="{644F1A9E-71E4-47B9-828F-F450E8573991}"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A1177-A9B5-4253-8FA0-35C208D08AD1}">
      <dsp:nvSpPr>
        <dsp:cNvPr id="0" name=""/>
        <dsp:cNvSpPr/>
      </dsp:nvSpPr>
      <dsp:spPr>
        <a:xfrm>
          <a:off x="1286427" y="1105877"/>
          <a:ext cx="91440" cy="392073"/>
        </a:xfrm>
        <a:custGeom>
          <a:avLst/>
          <a:gdLst/>
          <a:ahLst/>
          <a:cxnLst/>
          <a:rect l="0" t="0" r="0" b="0"/>
          <a:pathLst>
            <a:path>
              <a:moveTo>
                <a:pt x="45720" y="0"/>
              </a:moveTo>
              <a:lnTo>
                <a:pt x="45720" y="392073"/>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ru-RU" sz="1100" kern="1200"/>
        </a:p>
      </dsp:txBody>
      <dsp:txXfrm>
        <a:off x="1321581" y="1299799"/>
        <a:ext cx="21133" cy="4230"/>
      </dsp:txXfrm>
    </dsp:sp>
    <dsp:sp modelId="{554403B6-19DC-4A1E-86B5-1C98B5B52ADE}">
      <dsp:nvSpPr>
        <dsp:cNvPr id="0" name=""/>
        <dsp:cNvSpPr/>
      </dsp:nvSpPr>
      <dsp:spPr>
        <a:xfrm>
          <a:off x="413291" y="5049"/>
          <a:ext cx="1837712" cy="110262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o-RO" sz="1400" b="1" kern="1200" dirty="0" smtClean="0">
              <a:solidFill>
                <a:srgbClr val="FFFF00"/>
              </a:solidFill>
              <a:latin typeface="+mj-lt"/>
              <a:cs typeface="Times New Roman" panose="02020603050405020304" pitchFamily="18" charset="0"/>
            </a:rPr>
            <a:t>Beneficiari ai proiectului:</a:t>
          </a:r>
          <a:br>
            <a:rPr lang="ro-RO" sz="1400" b="1" kern="1200" dirty="0" smtClean="0">
              <a:solidFill>
                <a:srgbClr val="FFFF00"/>
              </a:solidFill>
              <a:latin typeface="+mj-lt"/>
              <a:cs typeface="Times New Roman" panose="02020603050405020304" pitchFamily="18" charset="0"/>
            </a:rPr>
          </a:br>
          <a:endParaRPr lang="ru-RU" sz="1100" b="1" kern="1200" dirty="0">
            <a:solidFill>
              <a:srgbClr val="FFFF00"/>
            </a:solidFill>
            <a:latin typeface="+mj-lt"/>
          </a:endParaRPr>
        </a:p>
      </dsp:txBody>
      <dsp:txXfrm>
        <a:off x="413291" y="5049"/>
        <a:ext cx="1837712" cy="1102627"/>
      </dsp:txXfrm>
    </dsp:sp>
    <dsp:sp modelId="{EEDBCD8C-5287-4FAC-9AD4-575516FC815C}">
      <dsp:nvSpPr>
        <dsp:cNvPr id="0" name=""/>
        <dsp:cNvSpPr/>
      </dsp:nvSpPr>
      <dsp:spPr>
        <a:xfrm>
          <a:off x="1286427" y="2631179"/>
          <a:ext cx="91440" cy="392073"/>
        </a:xfrm>
        <a:custGeom>
          <a:avLst/>
          <a:gdLst/>
          <a:ahLst/>
          <a:cxnLst/>
          <a:rect l="0" t="0" r="0" b="0"/>
          <a:pathLst>
            <a:path>
              <a:moveTo>
                <a:pt x="45720" y="0"/>
              </a:moveTo>
              <a:lnTo>
                <a:pt x="45720" y="392073"/>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ro-RO" sz="1100" kern="1200"/>
        </a:p>
      </dsp:txBody>
      <dsp:txXfrm>
        <a:off x="1321581" y="2825100"/>
        <a:ext cx="21133" cy="4230"/>
      </dsp:txXfrm>
    </dsp:sp>
    <dsp:sp modelId="{86172967-BF39-427D-8D97-9FB781760CB4}">
      <dsp:nvSpPr>
        <dsp:cNvPr id="0" name=""/>
        <dsp:cNvSpPr/>
      </dsp:nvSpPr>
      <dsp:spPr>
        <a:xfrm>
          <a:off x="413291" y="1530351"/>
          <a:ext cx="1837712" cy="110262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ro-RO" sz="1800" b="1" kern="1200" smtClean="0">
              <a:solidFill>
                <a:srgbClr val="FFFF00"/>
              </a:solidFill>
            </a:rPr>
            <a:t>460</a:t>
          </a:r>
          <a:r>
            <a:rPr lang="ro-RO" sz="1400" kern="1200" smtClean="0"/>
            <a:t> </a:t>
          </a:r>
          <a:r>
            <a:rPr lang="ro-RO" sz="1400" kern="1200" dirty="0" smtClean="0"/>
            <a:t>de instituții de învățământ din Republica Moldova și România</a:t>
          </a:r>
          <a:endParaRPr lang="ru-RU" sz="1400" kern="1200" dirty="0"/>
        </a:p>
      </dsp:txBody>
      <dsp:txXfrm>
        <a:off x="413291" y="1530351"/>
        <a:ext cx="1837712" cy="1102627"/>
      </dsp:txXfrm>
    </dsp:sp>
    <dsp:sp modelId="{171F12FD-4C86-42CD-BFD4-E6AEECA6460E}">
      <dsp:nvSpPr>
        <dsp:cNvPr id="0" name=""/>
        <dsp:cNvSpPr/>
      </dsp:nvSpPr>
      <dsp:spPr>
        <a:xfrm>
          <a:off x="1286427" y="4156480"/>
          <a:ext cx="91440" cy="392073"/>
        </a:xfrm>
        <a:custGeom>
          <a:avLst/>
          <a:gdLst/>
          <a:ahLst/>
          <a:cxnLst/>
          <a:rect l="0" t="0" r="0" b="0"/>
          <a:pathLst>
            <a:path>
              <a:moveTo>
                <a:pt x="45720" y="0"/>
              </a:moveTo>
              <a:lnTo>
                <a:pt x="45720" y="392073"/>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ru-RU" sz="1100" kern="1200"/>
        </a:p>
      </dsp:txBody>
      <dsp:txXfrm>
        <a:off x="1321581" y="4350402"/>
        <a:ext cx="21133" cy="4230"/>
      </dsp:txXfrm>
    </dsp:sp>
    <dsp:sp modelId="{24A7B3BA-331A-4257-8583-B4DA7DF0A5D7}">
      <dsp:nvSpPr>
        <dsp:cNvPr id="0" name=""/>
        <dsp:cNvSpPr/>
      </dsp:nvSpPr>
      <dsp:spPr>
        <a:xfrm>
          <a:off x="413291" y="3055652"/>
          <a:ext cx="1837712" cy="110262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o-RO" sz="1400" kern="1200" dirty="0" smtClean="0"/>
            <a:t>Etapa internațională: </a:t>
          </a:r>
          <a:r>
            <a:rPr lang="ro-RO" sz="1800" b="1" kern="1200" dirty="0" smtClean="0">
              <a:solidFill>
                <a:srgbClr val="FFFF00"/>
              </a:solidFill>
            </a:rPr>
            <a:t>2.194</a:t>
          </a:r>
          <a:r>
            <a:rPr lang="ro-RO" sz="1400" kern="1200" dirty="0" smtClean="0"/>
            <a:t> de elevi și cadre didactice</a:t>
          </a:r>
          <a:endParaRPr lang="ru-RU" sz="1400" kern="1200" dirty="0"/>
        </a:p>
      </dsp:txBody>
      <dsp:txXfrm>
        <a:off x="413291" y="3055652"/>
        <a:ext cx="1837712" cy="1102627"/>
      </dsp:txXfrm>
    </dsp:sp>
    <dsp:sp modelId="{A6682EB3-274F-4EAF-9270-9CA220E1D193}">
      <dsp:nvSpPr>
        <dsp:cNvPr id="0" name=""/>
        <dsp:cNvSpPr/>
      </dsp:nvSpPr>
      <dsp:spPr>
        <a:xfrm>
          <a:off x="413291" y="4580954"/>
          <a:ext cx="1837712" cy="110262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o-RO" sz="1400" kern="1200" dirty="0" smtClean="0"/>
            <a:t>Etapa locală: </a:t>
          </a:r>
          <a:r>
            <a:rPr lang="ro-RO" sz="1800" b="1" kern="1200" dirty="0" smtClean="0">
              <a:solidFill>
                <a:srgbClr val="FFFF00"/>
              </a:solidFill>
            </a:rPr>
            <a:t>17.295</a:t>
          </a:r>
          <a:r>
            <a:rPr lang="ro-RO" sz="1800" kern="1200" dirty="0" smtClean="0">
              <a:solidFill>
                <a:srgbClr val="FFFF00"/>
              </a:solidFill>
            </a:rPr>
            <a:t> </a:t>
          </a:r>
          <a:r>
            <a:rPr lang="ro-RO" sz="1400" kern="1200" dirty="0" smtClean="0"/>
            <a:t>de participanți</a:t>
          </a:r>
          <a:endParaRPr lang="ru-RU" sz="1400" kern="1200" dirty="0"/>
        </a:p>
      </dsp:txBody>
      <dsp:txXfrm>
        <a:off x="413291" y="4580954"/>
        <a:ext cx="1837712" cy="11026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66E9A9-4009-4893-957A-26602780D562}">
      <dsp:nvSpPr>
        <dsp:cNvPr id="0" name=""/>
        <dsp:cNvSpPr/>
      </dsp:nvSpPr>
      <dsp:spPr>
        <a:xfrm>
          <a:off x="0" y="14982"/>
          <a:ext cx="8784976" cy="3521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x-none" sz="1400" kern="1200" smtClean="0">
              <a:latin typeface="+mn-lt"/>
            </a:rPr>
            <a:t>Durata desfă</a:t>
          </a:r>
          <a:r>
            <a:rPr lang="ro-RO" sz="1400" kern="1200" dirty="0" smtClean="0">
              <a:latin typeface="+mn-lt"/>
            </a:rPr>
            <a:t>ș</a:t>
          </a:r>
          <a:r>
            <a:rPr lang="x-none" sz="1400" kern="1200" smtClean="0">
              <a:latin typeface="+mn-lt"/>
            </a:rPr>
            <a:t>urării:</a:t>
          </a:r>
          <a:endParaRPr lang="en-US" sz="1400" kern="1200" dirty="0">
            <a:latin typeface="+mn-lt"/>
          </a:endParaRPr>
        </a:p>
      </dsp:txBody>
      <dsp:txXfrm>
        <a:off x="17191" y="32173"/>
        <a:ext cx="8750594" cy="317787"/>
      </dsp:txXfrm>
    </dsp:sp>
    <dsp:sp modelId="{571A3745-0553-4359-ACED-C6A957DBB14C}">
      <dsp:nvSpPr>
        <dsp:cNvPr id="0" name=""/>
        <dsp:cNvSpPr/>
      </dsp:nvSpPr>
      <dsp:spPr>
        <a:xfrm>
          <a:off x="0" y="367152"/>
          <a:ext cx="8784976" cy="231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923" tIns="17780" rIns="99568" bIns="17780" numCol="1" spcCol="1270" anchor="t" anchorCtr="0">
          <a:noAutofit/>
        </a:bodyPr>
        <a:lstStyle/>
        <a:p>
          <a:pPr marL="57150" lvl="1" indent="-57150" algn="l" defTabSz="488950">
            <a:lnSpc>
              <a:spcPct val="90000"/>
            </a:lnSpc>
            <a:spcBef>
              <a:spcPct val="0"/>
            </a:spcBef>
            <a:spcAft>
              <a:spcPct val="20000"/>
            </a:spcAft>
            <a:buChar char="••"/>
          </a:pPr>
          <a:r>
            <a:rPr lang="ro-RO" sz="1100" kern="1200" smtClean="0">
              <a:latin typeface="+mn-lt"/>
              <a:cs typeface="Times New Roman" panose="02020603050405020304" pitchFamily="18" charset="0"/>
            </a:rPr>
            <a:t>01-24 februarie 2021</a:t>
          </a:r>
          <a:endParaRPr lang="ro-RO" sz="1100" kern="1200">
            <a:latin typeface="+mn-lt"/>
          </a:endParaRPr>
        </a:p>
      </dsp:txBody>
      <dsp:txXfrm>
        <a:off x="0" y="367152"/>
        <a:ext cx="8784976" cy="231840"/>
      </dsp:txXfrm>
    </dsp:sp>
    <dsp:sp modelId="{50AA2250-AB71-4709-8BF7-0A41D46DD6A6}">
      <dsp:nvSpPr>
        <dsp:cNvPr id="0" name=""/>
        <dsp:cNvSpPr/>
      </dsp:nvSpPr>
      <dsp:spPr>
        <a:xfrm>
          <a:off x="0" y="598992"/>
          <a:ext cx="8784976" cy="3521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x-none" sz="1400" kern="1200" smtClean="0">
              <a:latin typeface="+mn-lt"/>
            </a:rPr>
            <a:t>Locul implementării</a:t>
          </a:r>
          <a:endParaRPr lang="ro-RO" sz="1400" kern="1200" dirty="0">
            <a:latin typeface="+mn-lt"/>
          </a:endParaRPr>
        </a:p>
      </dsp:txBody>
      <dsp:txXfrm>
        <a:off x="17191" y="616183"/>
        <a:ext cx="8750594" cy="317787"/>
      </dsp:txXfrm>
    </dsp:sp>
    <dsp:sp modelId="{6576477A-E922-4BE1-AE03-F4621B4E179D}">
      <dsp:nvSpPr>
        <dsp:cNvPr id="0" name=""/>
        <dsp:cNvSpPr/>
      </dsp:nvSpPr>
      <dsp:spPr>
        <a:xfrm>
          <a:off x="0" y="951162"/>
          <a:ext cx="8784976" cy="231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923" tIns="17780" rIns="99568" bIns="17780" numCol="1" spcCol="1270" anchor="t" anchorCtr="0">
          <a:noAutofit/>
        </a:bodyPr>
        <a:lstStyle/>
        <a:p>
          <a:pPr marL="57150" lvl="1" indent="-57150" algn="l" defTabSz="488950">
            <a:lnSpc>
              <a:spcPct val="90000"/>
            </a:lnSpc>
            <a:spcBef>
              <a:spcPct val="0"/>
            </a:spcBef>
            <a:spcAft>
              <a:spcPct val="20000"/>
            </a:spcAft>
            <a:buChar char="••"/>
          </a:pPr>
          <a:r>
            <a:rPr lang="ro-RO" sz="1100" kern="1200" dirty="0" smtClean="0">
              <a:latin typeface="+mn-lt"/>
            </a:rPr>
            <a:t>la nivel </a:t>
          </a:r>
          <a:r>
            <a:rPr lang="ro-RO" sz="1100" kern="1200" dirty="0" smtClean="0">
              <a:latin typeface="+mn-lt"/>
              <a:cs typeface="Times New Roman" panose="02020603050405020304" pitchFamily="18" charset="0"/>
            </a:rPr>
            <a:t>național și internațional și la nivel instituțional</a:t>
          </a:r>
          <a:endParaRPr lang="ro-RO" sz="1100" kern="1200" dirty="0">
            <a:latin typeface="+mn-lt"/>
          </a:endParaRPr>
        </a:p>
      </dsp:txBody>
      <dsp:txXfrm>
        <a:off x="0" y="951162"/>
        <a:ext cx="8784976" cy="231840"/>
      </dsp:txXfrm>
    </dsp:sp>
    <dsp:sp modelId="{1F5812D9-9C3F-4D7A-AF12-3D618DF62A55}">
      <dsp:nvSpPr>
        <dsp:cNvPr id="0" name=""/>
        <dsp:cNvSpPr/>
      </dsp:nvSpPr>
      <dsp:spPr>
        <a:xfrm>
          <a:off x="0" y="1183002"/>
          <a:ext cx="8784976" cy="3521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x-none" sz="1400" kern="1200" smtClean="0">
              <a:latin typeface="+mn-lt"/>
            </a:rPr>
            <a:t>Parteneri de proiect:</a:t>
          </a:r>
          <a:endParaRPr lang="ro-RO" sz="1400" kern="1200">
            <a:latin typeface="+mn-lt"/>
          </a:endParaRPr>
        </a:p>
      </dsp:txBody>
      <dsp:txXfrm>
        <a:off x="17191" y="1200193"/>
        <a:ext cx="8750594" cy="317787"/>
      </dsp:txXfrm>
    </dsp:sp>
    <dsp:sp modelId="{F922C34A-A8BC-4CD4-A6CB-DA4C665985B8}">
      <dsp:nvSpPr>
        <dsp:cNvPr id="0" name=""/>
        <dsp:cNvSpPr/>
      </dsp:nvSpPr>
      <dsp:spPr>
        <a:xfrm>
          <a:off x="0" y="1535172"/>
          <a:ext cx="8784976" cy="1970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923" tIns="17780" rIns="99568" bIns="17780" numCol="1" spcCol="1270" anchor="t" anchorCtr="0">
          <a:noAutofit/>
        </a:bodyPr>
        <a:lstStyle/>
        <a:p>
          <a:pPr marL="57150" lvl="1" indent="-57150" algn="l" defTabSz="488950" rtl="0">
            <a:lnSpc>
              <a:spcPct val="90000"/>
            </a:lnSpc>
            <a:spcBef>
              <a:spcPct val="0"/>
            </a:spcBef>
            <a:spcAft>
              <a:spcPct val="20000"/>
            </a:spcAft>
            <a:buChar char="••"/>
          </a:pPr>
          <a:r>
            <a:rPr lang="ro-RO" sz="1100" kern="1200" dirty="0" smtClean="0">
              <a:latin typeface="+mn-lt"/>
            </a:rPr>
            <a:t>Asociația Generală a Învățătorilor din România, filiala din Republica Moldova</a:t>
          </a:r>
          <a:br>
            <a:rPr lang="ro-RO" sz="1100" kern="1200" dirty="0" smtClean="0">
              <a:latin typeface="+mn-lt"/>
            </a:rPr>
          </a:br>
          <a:r>
            <a:rPr lang="ro-RO" sz="1100" kern="1200" dirty="0" smtClean="0">
              <a:latin typeface="+mn-lt"/>
            </a:rPr>
            <a:t>   Universitatea de Stat din Moldova, Facultatea de Litere</a:t>
          </a:r>
          <a:br>
            <a:rPr lang="ro-RO" sz="1100" kern="1200" dirty="0" smtClean="0">
              <a:latin typeface="+mn-lt"/>
            </a:rPr>
          </a:br>
          <a:r>
            <a:rPr lang="ro-RO" sz="1100" kern="1200" dirty="0" smtClean="0">
              <a:latin typeface="+mn-lt"/>
            </a:rPr>
            <a:t>   Universitatea Pedagogică de Stat „Ion Creangă”, Facultatea de Filologie și Istorie și departamentul Formare Continuă</a:t>
          </a:r>
          <a:br>
            <a:rPr lang="ro-RO" sz="1100" kern="1200" dirty="0" smtClean="0">
              <a:latin typeface="+mn-lt"/>
            </a:rPr>
          </a:br>
          <a:r>
            <a:rPr lang="ro-RO" sz="1100" kern="1200" dirty="0" smtClean="0">
              <a:latin typeface="+mn-lt"/>
            </a:rPr>
            <a:t>   Universitatea de Stat din Tiraspol, Catedra Pedagogie și Metodica Învățământului Primar</a:t>
          </a:r>
          <a:br>
            <a:rPr lang="ro-RO" sz="1100" kern="1200" dirty="0" smtClean="0">
              <a:latin typeface="+mn-lt"/>
            </a:rPr>
          </a:br>
          <a:r>
            <a:rPr lang="ro-RO" sz="1100" kern="1200" dirty="0" smtClean="0">
              <a:latin typeface="+mn-lt"/>
            </a:rPr>
            <a:t>   Institutul de Filologie Română „Bogdan </a:t>
          </a:r>
          <a:r>
            <a:rPr lang="ro-RO" sz="1100" kern="1200" dirty="0" err="1" smtClean="0">
              <a:latin typeface="+mn-lt"/>
            </a:rPr>
            <a:t>Petriceicu-Hasdeu</a:t>
          </a:r>
          <a:r>
            <a:rPr lang="ro-RO" sz="1100" kern="1200" dirty="0" smtClean="0">
              <a:latin typeface="+mn-lt"/>
            </a:rPr>
            <a:t>”</a:t>
          </a:r>
          <a:br>
            <a:rPr lang="ro-RO" sz="1100" kern="1200" dirty="0" smtClean="0">
              <a:latin typeface="+mn-lt"/>
            </a:rPr>
          </a:br>
          <a:r>
            <a:rPr lang="ro-RO" sz="1100" kern="1200" dirty="0" smtClean="0">
              <a:latin typeface="+mn-lt"/>
            </a:rPr>
            <a:t>   Instituția Publică Liceul Teoretic ,,Gheorghe Asachi”, Chișinău</a:t>
          </a:r>
          <a:br>
            <a:rPr lang="ro-RO" sz="1100" kern="1200" dirty="0" smtClean="0">
              <a:latin typeface="+mn-lt"/>
            </a:rPr>
          </a:br>
          <a:r>
            <a:rPr lang="ro-RO" sz="1100" kern="1200" dirty="0" smtClean="0">
              <a:latin typeface="+mn-lt"/>
            </a:rPr>
            <a:t>   Instituția Privată Liceul „Socrate”, Chișinău</a:t>
          </a:r>
          <a:br>
            <a:rPr lang="ro-RO" sz="1100" kern="1200" dirty="0" smtClean="0">
              <a:latin typeface="+mn-lt"/>
            </a:rPr>
          </a:br>
          <a:r>
            <a:rPr lang="ro-RO" sz="1100" kern="1200" dirty="0" smtClean="0">
              <a:latin typeface="+mn-lt"/>
            </a:rPr>
            <a:t>   Instituția Publică Liceul Teoretic ,,Mihai Eminescu”, </a:t>
          </a:r>
          <a:r>
            <a:rPr lang="ro-RO" sz="1100" kern="1200" dirty="0" err="1" smtClean="0">
              <a:latin typeface="+mn-lt"/>
            </a:rPr>
            <a:t>Edineț</a:t>
          </a:r>
          <a:r>
            <a:rPr lang="ro-RO" sz="1100" kern="1200" dirty="0" smtClean="0">
              <a:latin typeface="+mn-lt"/>
            </a:rPr>
            <a:t/>
          </a:r>
          <a:br>
            <a:rPr lang="ro-RO" sz="1100" kern="1200" dirty="0" smtClean="0">
              <a:latin typeface="+mn-lt"/>
            </a:rPr>
          </a:br>
          <a:r>
            <a:rPr lang="ro-RO" sz="1100" kern="1200" dirty="0" smtClean="0">
              <a:latin typeface="+mn-lt"/>
            </a:rPr>
            <a:t>   Liceul Teoretic Republican „Aristotel”, Chișinău</a:t>
          </a:r>
          <a:br>
            <a:rPr lang="ro-RO" sz="1100" kern="1200" dirty="0" smtClean="0">
              <a:latin typeface="+mn-lt"/>
            </a:rPr>
          </a:br>
          <a:r>
            <a:rPr lang="ro-RO" sz="1100" kern="1200" dirty="0" smtClean="0">
              <a:latin typeface="+mn-lt"/>
            </a:rPr>
            <a:t>   Liceul Teoretic Waldorf, Chișinău</a:t>
          </a:r>
          <a:br>
            <a:rPr lang="ro-RO" sz="1100" kern="1200" dirty="0" smtClean="0">
              <a:latin typeface="+mn-lt"/>
            </a:rPr>
          </a:br>
          <a:r>
            <a:rPr lang="ro-RO" sz="1100" kern="1200" dirty="0" smtClean="0">
              <a:latin typeface="+mn-lt"/>
            </a:rPr>
            <a:t>   Școala Gimnazială „Sfântul Nicolae”, comuna Vânători, județul Galați</a:t>
          </a:r>
          <a:br>
            <a:rPr lang="ro-RO" sz="1100" kern="1200" dirty="0" smtClean="0">
              <a:latin typeface="+mn-lt"/>
            </a:rPr>
          </a:br>
          <a:r>
            <a:rPr lang="ro-RO" sz="1100" kern="1200" dirty="0" smtClean="0">
              <a:latin typeface="+mn-lt"/>
            </a:rPr>
            <a:t>   Gimnaziul ,,Gheorghe </a:t>
          </a:r>
          <a:r>
            <a:rPr lang="ro-RO" sz="1100" kern="1200" dirty="0" err="1" smtClean="0">
              <a:latin typeface="+mn-lt"/>
            </a:rPr>
            <a:t>Râșcanu</a:t>
          </a:r>
          <a:r>
            <a:rPr lang="ro-RO" sz="1100" kern="1200" dirty="0" smtClean="0">
              <a:latin typeface="+mn-lt"/>
            </a:rPr>
            <a:t>”, orașul </a:t>
          </a:r>
          <a:r>
            <a:rPr lang="ro-RO" sz="1100" kern="1200" dirty="0" err="1" smtClean="0">
              <a:latin typeface="+mn-lt"/>
            </a:rPr>
            <a:t>Rîșcani</a:t>
          </a:r>
          <a:endParaRPr lang="ro-RO" sz="1100" kern="1200" dirty="0">
            <a:latin typeface="+mn-lt"/>
          </a:endParaRPr>
        </a:p>
      </dsp:txBody>
      <dsp:txXfrm>
        <a:off x="0" y="1535172"/>
        <a:ext cx="8784976" cy="1970640"/>
      </dsp:txXfrm>
    </dsp:sp>
    <dsp:sp modelId="{6EEDC370-65D8-4D23-8212-060BE6BB62C0}">
      <dsp:nvSpPr>
        <dsp:cNvPr id="0" name=""/>
        <dsp:cNvSpPr/>
      </dsp:nvSpPr>
      <dsp:spPr>
        <a:xfrm>
          <a:off x="0" y="3505812"/>
          <a:ext cx="8784976" cy="3521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ro-RO" sz="1400" b="0" u="none" kern="1200" dirty="0" smtClean="0">
              <a:latin typeface="+mn-lt"/>
            </a:rPr>
            <a:t>Parteneri media:</a:t>
          </a:r>
          <a:endParaRPr lang="ro-RO" sz="1400" b="0" u="none" kern="1200" dirty="0">
            <a:latin typeface="+mn-lt"/>
          </a:endParaRPr>
        </a:p>
      </dsp:txBody>
      <dsp:txXfrm>
        <a:off x="17191" y="3523003"/>
        <a:ext cx="8750594" cy="317787"/>
      </dsp:txXfrm>
    </dsp:sp>
    <dsp:sp modelId="{454DB7E1-E900-473A-A674-EF872ACC2EC4}">
      <dsp:nvSpPr>
        <dsp:cNvPr id="0" name=""/>
        <dsp:cNvSpPr/>
      </dsp:nvSpPr>
      <dsp:spPr>
        <a:xfrm>
          <a:off x="0" y="3857982"/>
          <a:ext cx="8784976" cy="521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923" tIns="17780" rIns="99568" bIns="17780" numCol="1" spcCol="1270" anchor="t" anchorCtr="0">
          <a:noAutofit/>
        </a:bodyPr>
        <a:lstStyle/>
        <a:p>
          <a:pPr marL="57150" lvl="1" indent="-57150" algn="l" defTabSz="488950">
            <a:lnSpc>
              <a:spcPct val="90000"/>
            </a:lnSpc>
            <a:spcBef>
              <a:spcPct val="0"/>
            </a:spcBef>
            <a:spcAft>
              <a:spcPct val="20000"/>
            </a:spcAft>
            <a:buChar char="••"/>
          </a:pPr>
          <a:r>
            <a:rPr lang="ro-RO" sz="1100" kern="1200" dirty="0" smtClean="0">
              <a:latin typeface="+mn-lt"/>
            </a:rPr>
            <a:t> „Literatura de azi”, Revistă online sub egida Uniunii Scriitorilor din România</a:t>
          </a:r>
          <a:br>
            <a:rPr lang="ro-RO" sz="1100" kern="1200" dirty="0" smtClean="0">
              <a:latin typeface="+mn-lt"/>
            </a:rPr>
          </a:br>
          <a:r>
            <a:rPr lang="ro-RO" sz="1100" kern="1200" dirty="0" smtClean="0">
              <a:latin typeface="+mn-lt"/>
            </a:rPr>
            <a:t>    Revista științifico-metodică „Învățătorul modern”</a:t>
          </a:r>
          <a:br>
            <a:rPr lang="ro-RO" sz="1100" kern="1200" dirty="0" smtClean="0">
              <a:latin typeface="+mn-lt"/>
            </a:rPr>
          </a:br>
          <a:r>
            <a:rPr lang="ro-RO" sz="1100" kern="1200" dirty="0" smtClean="0">
              <a:latin typeface="+mn-lt"/>
            </a:rPr>
            <a:t>    Muzeul Național de Etnografie și Istorie Naturală din Chișinău cu filiala Complexul Muzeal Țipova. </a:t>
          </a:r>
          <a:endParaRPr lang="ro-RO" sz="1100" kern="1200" dirty="0">
            <a:latin typeface="+mn-lt"/>
          </a:endParaRPr>
        </a:p>
      </dsp:txBody>
      <dsp:txXfrm>
        <a:off x="0" y="3857982"/>
        <a:ext cx="8784976" cy="521640"/>
      </dsp:txXfrm>
    </dsp:sp>
    <dsp:sp modelId="{36A83FEC-4E7C-4F0A-B223-FEB1E86B71C3}">
      <dsp:nvSpPr>
        <dsp:cNvPr id="0" name=""/>
        <dsp:cNvSpPr/>
      </dsp:nvSpPr>
      <dsp:spPr>
        <a:xfrm>
          <a:off x="0" y="4379622"/>
          <a:ext cx="8784976" cy="352169"/>
        </a:xfrm>
        <a:prstGeom prst="roundRect">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o-RO" sz="1400" b="1" kern="1200" dirty="0" smtClean="0">
              <a:solidFill>
                <a:srgbClr val="002060"/>
              </a:solidFill>
              <a:latin typeface="+mn-lt"/>
            </a:rPr>
            <a:t>Director de proiect:</a:t>
          </a:r>
          <a:endParaRPr lang="ro-RO" sz="1400" b="1" kern="1200" dirty="0">
            <a:solidFill>
              <a:srgbClr val="002060"/>
            </a:solidFill>
            <a:latin typeface="+mn-lt"/>
          </a:endParaRPr>
        </a:p>
      </dsp:txBody>
      <dsp:txXfrm>
        <a:off x="17191" y="4396813"/>
        <a:ext cx="8750594" cy="317787"/>
      </dsp:txXfrm>
    </dsp:sp>
    <dsp:sp modelId="{78DAECCD-B3F4-422D-BA3B-1F44EBD527A7}">
      <dsp:nvSpPr>
        <dsp:cNvPr id="0" name=""/>
        <dsp:cNvSpPr/>
      </dsp:nvSpPr>
      <dsp:spPr>
        <a:xfrm>
          <a:off x="0" y="4731792"/>
          <a:ext cx="8784976" cy="231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923" tIns="17780" rIns="99568" bIns="17780" numCol="1" spcCol="1270" anchor="t" anchorCtr="0">
          <a:noAutofit/>
        </a:bodyPr>
        <a:lstStyle/>
        <a:p>
          <a:pPr marL="57150" lvl="1" indent="-57150" algn="l" defTabSz="488950">
            <a:lnSpc>
              <a:spcPct val="90000"/>
            </a:lnSpc>
            <a:spcBef>
              <a:spcPct val="0"/>
            </a:spcBef>
            <a:spcAft>
              <a:spcPct val="20000"/>
            </a:spcAft>
            <a:buChar char="••"/>
          </a:pPr>
          <a:r>
            <a:rPr lang="en-US" sz="1100" kern="1200" dirty="0" smtClean="0">
              <a:latin typeface="+mn-lt"/>
            </a:rPr>
            <a:t>A.C.</a:t>
          </a:r>
          <a:r>
            <a:rPr lang="ro-RO" sz="1100" kern="1200" dirty="0" smtClean="0">
              <a:latin typeface="+mn-lt"/>
            </a:rPr>
            <a:t>, </a:t>
          </a:r>
          <a:r>
            <a:rPr lang="ro-RO" sz="1100" kern="1200" dirty="0" smtClean="0">
              <a:latin typeface="+mn-lt"/>
            </a:rPr>
            <a:t>profesoară de LLR </a:t>
          </a:r>
          <a:endParaRPr lang="ro-RO" sz="1100" kern="1200" dirty="0"/>
        </a:p>
      </dsp:txBody>
      <dsp:txXfrm>
        <a:off x="0" y="4731792"/>
        <a:ext cx="8784976" cy="231840"/>
      </dsp:txXfrm>
    </dsp:sp>
    <dsp:sp modelId="{1F7454F6-2928-43DB-BD63-6DC8CDEE7D5E}">
      <dsp:nvSpPr>
        <dsp:cNvPr id="0" name=""/>
        <dsp:cNvSpPr/>
      </dsp:nvSpPr>
      <dsp:spPr>
        <a:xfrm>
          <a:off x="0" y="4963632"/>
          <a:ext cx="8784976" cy="3521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o-RO" sz="1400" kern="1200" dirty="0" smtClean="0">
              <a:latin typeface="+mn-lt"/>
            </a:rPr>
            <a:t>Coordonator proiect:</a:t>
          </a:r>
          <a:endParaRPr lang="ro-RO" sz="1400" kern="1200" dirty="0">
            <a:latin typeface="+mn-lt"/>
          </a:endParaRPr>
        </a:p>
      </dsp:txBody>
      <dsp:txXfrm>
        <a:off x="17191" y="4980823"/>
        <a:ext cx="8750594" cy="317787"/>
      </dsp:txXfrm>
    </dsp:sp>
    <dsp:sp modelId="{411845CE-8B97-4F16-A9FB-9FF99FB6DDFF}">
      <dsp:nvSpPr>
        <dsp:cNvPr id="0" name=""/>
        <dsp:cNvSpPr/>
      </dsp:nvSpPr>
      <dsp:spPr>
        <a:xfrm>
          <a:off x="0" y="5315802"/>
          <a:ext cx="8784976" cy="231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923" tIns="17780" rIns="99568" bIns="17780" numCol="1" spcCol="1270" anchor="t" anchorCtr="0">
          <a:noAutofit/>
        </a:bodyPr>
        <a:lstStyle/>
        <a:p>
          <a:pPr marL="57150" lvl="1" indent="-57150" algn="l" defTabSz="488950">
            <a:lnSpc>
              <a:spcPct val="90000"/>
            </a:lnSpc>
            <a:spcBef>
              <a:spcPct val="0"/>
            </a:spcBef>
            <a:spcAft>
              <a:spcPct val="20000"/>
            </a:spcAft>
            <a:buChar char="••"/>
          </a:pPr>
          <a:r>
            <a:rPr lang="ro-RO" sz="1100" kern="1200" smtClean="0">
              <a:latin typeface="+mn-lt"/>
            </a:rPr>
            <a:t>Marin Mariana, dr.conf.univ.</a:t>
          </a:r>
          <a:endParaRPr lang="ro-RO" sz="1100" kern="1200" dirty="0"/>
        </a:p>
      </dsp:txBody>
      <dsp:txXfrm>
        <a:off x="0" y="5315802"/>
        <a:ext cx="8784976" cy="2318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85C74-1A65-4982-8B37-FC59020E2BF5}">
      <dsp:nvSpPr>
        <dsp:cNvPr id="0" name=""/>
        <dsp:cNvSpPr/>
      </dsp:nvSpPr>
      <dsp:spPr>
        <a:xfrm>
          <a:off x="2008" y="213078"/>
          <a:ext cx="4108699" cy="4902434"/>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o-RO" sz="1600" b="1" kern="1200" dirty="0" smtClean="0">
              <a:cs typeface="Times New Roman" panose="02020603050405020304" pitchFamily="18" charset="0"/>
            </a:rPr>
            <a:t>Motivarea necesității schimbării</a:t>
          </a:r>
        </a:p>
        <a:p>
          <a:pPr lvl="0" algn="l" defTabSz="711200">
            <a:lnSpc>
              <a:spcPct val="90000"/>
            </a:lnSpc>
            <a:spcBef>
              <a:spcPct val="0"/>
            </a:spcBef>
            <a:spcAft>
              <a:spcPct val="35000"/>
            </a:spcAft>
          </a:pPr>
          <a:r>
            <a:rPr lang="ro-RO" sz="1100" b="0" kern="1200" dirty="0" smtClean="0"/>
            <a:t>Acest proiect se axează pe competența specifică nr. 6 a Curriculumului Național de LLR ce constă în valorificarea experiențelor lingvistice și de lectură în vederea dezvoltării personale  pe parcursul vieții, demonstrând interes axiologic și estetic. </a:t>
          </a:r>
        </a:p>
        <a:p>
          <a:pPr lvl="0" algn="l" defTabSz="711200">
            <a:lnSpc>
              <a:spcPct val="90000"/>
            </a:lnSpc>
            <a:spcBef>
              <a:spcPct val="0"/>
            </a:spcBef>
            <a:spcAft>
              <a:spcPct val="35000"/>
            </a:spcAft>
          </a:pPr>
          <a:r>
            <a:rPr lang="ro-RO" sz="1100" b="0" kern="1200" dirty="0" smtClean="0"/>
            <a:t>Cartea reprezintă darul existenței. Lectura trebuie să facă parte din viețile noastre, deoarece prin intermediul ei ne hrănim spiritual și imaginativ, ne motivează să mergem spre noi căi de dezvoltare personală, să ne lărgim orizonturile asupra lumii întregi. </a:t>
          </a:r>
        </a:p>
        <a:p>
          <a:pPr lvl="0" algn="l" defTabSz="711200">
            <a:lnSpc>
              <a:spcPct val="90000"/>
            </a:lnSpc>
            <a:spcBef>
              <a:spcPct val="0"/>
            </a:spcBef>
            <a:spcAft>
              <a:spcPct val="35000"/>
            </a:spcAft>
          </a:pPr>
          <a:r>
            <a:rPr lang="ro-RO" sz="1100" b="0" kern="1200" dirty="0" smtClean="0"/>
            <a:t>Lectura este un bun adjuvant, mai ales, în aceste timpuri deloc ușoare, când milioane de oameni se află în izolare. Deci cartea poate fi un remediu extrem de util și aventuros. </a:t>
          </a:r>
        </a:p>
        <a:p>
          <a:pPr lvl="0" algn="l" defTabSz="711200">
            <a:lnSpc>
              <a:spcPct val="90000"/>
            </a:lnSpc>
            <a:spcBef>
              <a:spcPct val="0"/>
            </a:spcBef>
            <a:spcAft>
              <a:spcPct val="35000"/>
            </a:spcAft>
          </a:pPr>
          <a:r>
            <a:rPr lang="ro-RO" sz="1100" b="1" kern="1200" dirty="0" smtClean="0"/>
            <a:t>opera literară este generatoare de atitudini;</a:t>
          </a:r>
        </a:p>
        <a:p>
          <a:pPr lvl="0" algn="l" defTabSz="711200">
            <a:lnSpc>
              <a:spcPct val="90000"/>
            </a:lnSpc>
            <a:spcBef>
              <a:spcPct val="0"/>
            </a:spcBef>
            <a:spcAft>
              <a:spcPct val="35000"/>
            </a:spcAft>
          </a:pPr>
          <a:r>
            <a:rPr lang="ro-RO" sz="1100" b="1" kern="1200" dirty="0" smtClean="0"/>
            <a:t>opera literară serveşte drept pretext de autocunoaştere; autocunoaşterea la rândul său reprezintă o verigă atitudinală prin proprietatea de a accepta/a respinge o poziţie faţă de o valoare/nonvaloare;</a:t>
          </a:r>
          <a:r>
            <a:rPr lang="ro-RO" sz="1100" b="0" kern="1200" dirty="0" smtClean="0"/>
            <a:t/>
          </a:r>
          <a:br>
            <a:rPr lang="ro-RO" sz="1100" b="0" kern="1200" dirty="0" smtClean="0"/>
          </a:br>
          <a:r>
            <a:rPr lang="ro-RO" sz="1100" b="0" kern="1200" dirty="0" smtClean="0"/>
            <a:t>Prin intermediul acestui proiect, ne-am propus să cultivăm dragostea copiilor față de lectură; să sporim imaginația și creativitatea, să dezvoltăm gândirea analitică la elevi și în același timp să oferim o posibilitate de a fi </a:t>
          </a:r>
          <a:r>
            <a:rPr lang="ro-RO" sz="1100" b="0" kern="1200" dirty="0" err="1" smtClean="0"/>
            <a:t>rezilienți</a:t>
          </a:r>
          <a:r>
            <a:rPr lang="ro-RO" sz="1100" b="0" kern="1200" dirty="0" smtClean="0"/>
            <a:t> în raport cu problemele globale. </a:t>
          </a:r>
        </a:p>
      </dsp:txBody>
      <dsp:txXfrm>
        <a:off x="2008" y="213078"/>
        <a:ext cx="4108699" cy="49024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6A9C72-55A4-4733-93BA-AC294912EC86}">
      <dsp:nvSpPr>
        <dsp:cNvPr id="0" name=""/>
        <dsp:cNvSpPr/>
      </dsp:nvSpPr>
      <dsp:spPr>
        <a:xfrm>
          <a:off x="-5630543" y="-846138"/>
          <a:ext cx="6688533" cy="6688533"/>
        </a:xfrm>
        <a:prstGeom prst="blockArc">
          <a:avLst>
            <a:gd name="adj1" fmla="val 18900000"/>
            <a:gd name="adj2" fmla="val 2700000"/>
            <a:gd name="adj3" fmla="val 323"/>
          </a:avLst>
        </a:pr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DB12F67-DD41-4710-8FF8-CF0E129DD8A6}">
      <dsp:nvSpPr>
        <dsp:cNvPr id="0" name=""/>
        <dsp:cNvSpPr/>
      </dsp:nvSpPr>
      <dsp:spPr>
        <a:xfrm>
          <a:off x="857265" y="91487"/>
          <a:ext cx="6549278" cy="268376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661" tIns="27940" rIns="27940" bIns="27940" numCol="1" spcCol="1270" anchor="ctr" anchorCtr="0">
          <a:noAutofit/>
        </a:bodyPr>
        <a:lstStyle/>
        <a:p>
          <a:pPr lvl="0" algn="l" defTabSz="466725">
            <a:lnSpc>
              <a:spcPct val="90000"/>
            </a:lnSpc>
            <a:spcBef>
              <a:spcPct val="0"/>
            </a:spcBef>
            <a:spcAft>
              <a:spcPct val="35000"/>
            </a:spcAft>
          </a:pPr>
          <a:r>
            <a:rPr lang="ro-RO" sz="1050" b="1" kern="1200" dirty="0" smtClean="0"/>
            <a:t>Probleme: </a:t>
          </a:r>
        </a:p>
        <a:p>
          <a:pPr lvl="0" algn="l" defTabSz="466725">
            <a:lnSpc>
              <a:spcPct val="90000"/>
            </a:lnSpc>
            <a:spcBef>
              <a:spcPct val="0"/>
            </a:spcBef>
            <a:spcAft>
              <a:spcPct val="35000"/>
            </a:spcAft>
          </a:pPr>
          <a:r>
            <a:rPr lang="ro-RO" sz="1050" b="0" kern="1200" dirty="0" smtClean="0"/>
            <a:t>E</a:t>
          </a:r>
          <a:r>
            <a:rPr lang="vi-VN" sz="1050" b="0" kern="1200" dirty="0" smtClean="0"/>
            <a:t>levii </a:t>
          </a:r>
          <a:r>
            <a:rPr lang="ro-RO" sz="1050" b="0" kern="1200" dirty="0" smtClean="0"/>
            <a:t>socializează mai dificil în ultimul deceniu. În ultimul an, vorbim și despre o reziliență scăzută a tuturor în raport cu pandemia COVID – 19, aceasta se manifestă inclusiv în rândul elevilor care sunt stresați de măsurile luate de autorități precum și de situații incerte în procesul învățării mixte sau la distanță. E</a:t>
          </a:r>
          <a:r>
            <a:rPr lang="vi-VN" sz="1050" b="0" kern="1200" dirty="0" smtClean="0"/>
            <a:t>levii </a:t>
          </a:r>
          <a:r>
            <a:rPr lang="ro-RO" sz="1050" b="0" kern="1200" dirty="0" smtClean="0"/>
            <a:t>a</a:t>
          </a:r>
          <a:r>
            <a:rPr lang="vi-VN" sz="1050" b="0" kern="1200" dirty="0" smtClean="0"/>
            <a:t>u un potențial mediu de comunicare,</a:t>
          </a:r>
          <a:r>
            <a:rPr lang="ro-RO" sz="1050" b="0" kern="1200" dirty="0" smtClean="0"/>
            <a:t> e</a:t>
          </a:r>
          <a:r>
            <a:rPr lang="vi-VN" sz="1050" b="0" kern="1200" dirty="0" smtClean="0"/>
            <a:t>levii își asumă modest roluri diferite, inclusiv a rolului de lider, în diverse situaţii/contexte sociale. </a:t>
          </a:r>
          <a:endParaRPr lang="ro-RO" sz="1050" b="0" kern="1200" dirty="0" smtClean="0"/>
        </a:p>
        <a:p>
          <a:pPr lvl="0" algn="l" defTabSz="466725">
            <a:lnSpc>
              <a:spcPct val="90000"/>
            </a:lnSpc>
            <a:spcBef>
              <a:spcPct val="0"/>
            </a:spcBef>
            <a:spcAft>
              <a:spcPct val="35000"/>
            </a:spcAft>
          </a:pPr>
          <a:r>
            <a:rPr lang="ro-RO" sz="1050" b="0" kern="1200" dirty="0" smtClean="0"/>
            <a:t>E</a:t>
          </a:r>
          <a:r>
            <a:rPr lang="vi-VN" sz="1050" b="0" kern="1200" dirty="0" smtClean="0"/>
            <a:t>levii </a:t>
          </a:r>
          <a:r>
            <a:rPr lang="ro-RO" sz="1050" b="0" kern="1200" dirty="0" smtClean="0"/>
            <a:t>nu sunt obișnuiți să stabilească scopuri proprii în învăţare, în special în contexte competiționale;</a:t>
          </a:r>
        </a:p>
        <a:p>
          <a:pPr lvl="0" algn="l" defTabSz="466725">
            <a:lnSpc>
              <a:spcPct val="90000"/>
            </a:lnSpc>
            <a:spcBef>
              <a:spcPct val="0"/>
            </a:spcBef>
            <a:spcAft>
              <a:spcPct val="35000"/>
            </a:spcAft>
          </a:pPr>
          <a:r>
            <a:rPr lang="ro-RO" sz="1050" b="0" kern="1200" dirty="0" smtClean="0"/>
            <a:t>Activitățile școlare, disciplina școlară nu întotdeauna le creează deschidere faţă de moduri noi de gândire şi idei noi;</a:t>
          </a:r>
        </a:p>
        <a:p>
          <a:pPr lvl="0" algn="l" defTabSz="466725">
            <a:lnSpc>
              <a:spcPct val="90000"/>
            </a:lnSpc>
            <a:spcBef>
              <a:spcPct val="0"/>
            </a:spcBef>
            <a:spcAft>
              <a:spcPct val="35000"/>
            </a:spcAft>
          </a:pPr>
          <a:r>
            <a:rPr lang="ro-RO" sz="1050" b="0" kern="1200" dirty="0" smtClean="0"/>
            <a:t>În ultimul timp (mai ales în perioada pandemică) se resimte la elevi scăderea interesului şi a implicării în activități de învăţare </a:t>
          </a:r>
          <a:r>
            <a:rPr lang="ro-RO" sz="1050" b="0" kern="1200" dirty="0" err="1" smtClean="0"/>
            <a:t>nonformală</a:t>
          </a:r>
          <a:r>
            <a:rPr lang="ro-RO" sz="1050" b="0" kern="1200" dirty="0" smtClean="0"/>
            <a:t>;</a:t>
          </a:r>
        </a:p>
        <a:p>
          <a:pPr lvl="0" algn="l" defTabSz="466725">
            <a:lnSpc>
              <a:spcPct val="90000"/>
            </a:lnSpc>
            <a:spcBef>
              <a:spcPct val="0"/>
            </a:spcBef>
            <a:spcAft>
              <a:spcPct val="35000"/>
            </a:spcAft>
          </a:pPr>
          <a:r>
            <a:rPr lang="ro-RO" sz="1050" b="0" kern="1200" dirty="0" smtClean="0"/>
            <a:t>Lipsa oportunităților pentru elevi de implicare în competiții naționale și internaționale, în scopul autorealizării, mai ales în perioada pandemică.</a:t>
          </a:r>
          <a:endParaRPr lang="ru-RU" sz="1050" b="0" kern="1200" dirty="0"/>
        </a:p>
      </dsp:txBody>
      <dsp:txXfrm>
        <a:off x="857265" y="91487"/>
        <a:ext cx="6549278" cy="2683760"/>
      </dsp:txXfrm>
    </dsp:sp>
    <dsp:sp modelId="{811E8016-705D-49FA-99F9-56D2CE7A04A3}">
      <dsp:nvSpPr>
        <dsp:cNvPr id="0" name=""/>
        <dsp:cNvSpPr/>
      </dsp:nvSpPr>
      <dsp:spPr>
        <a:xfrm>
          <a:off x="-29869" y="546233"/>
          <a:ext cx="1774269" cy="1774269"/>
        </a:xfrm>
        <a:prstGeom prst="ellipse">
          <a:avLst/>
        </a:prstGeom>
        <a:solidFill>
          <a:schemeClr val="accent2"/>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0AF013-97AB-48CE-99F1-141BB66AE16F}">
      <dsp:nvSpPr>
        <dsp:cNvPr id="0" name=""/>
        <dsp:cNvSpPr/>
      </dsp:nvSpPr>
      <dsp:spPr>
        <a:xfrm>
          <a:off x="659313" y="2952327"/>
          <a:ext cx="6773591" cy="195181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6661" tIns="27940" rIns="27940" bIns="27940" numCol="1" spcCol="1270" anchor="ctr" anchorCtr="0">
          <a:noAutofit/>
        </a:bodyPr>
        <a:lstStyle/>
        <a:p>
          <a:pPr lvl="0" algn="l" defTabSz="466725">
            <a:lnSpc>
              <a:spcPct val="90000"/>
            </a:lnSpc>
            <a:spcBef>
              <a:spcPct val="0"/>
            </a:spcBef>
            <a:spcAft>
              <a:spcPct val="35000"/>
            </a:spcAft>
          </a:pPr>
          <a:r>
            <a:rPr lang="ro-RO" sz="1050" b="1" kern="1200" dirty="0" smtClean="0"/>
            <a:t>Cauze: </a:t>
          </a:r>
        </a:p>
        <a:p>
          <a:pPr lvl="0" algn="l" defTabSz="466725">
            <a:lnSpc>
              <a:spcPct val="90000"/>
            </a:lnSpc>
            <a:spcBef>
              <a:spcPct val="0"/>
            </a:spcBef>
            <a:spcAft>
              <a:spcPct val="35000"/>
            </a:spcAft>
          </a:pPr>
          <a:r>
            <a:rPr lang="ro-RO" sz="1050" kern="1200" dirty="0" smtClean="0"/>
            <a:t>Convingerea mea este că Lectura poate salva problemele enunțate.</a:t>
          </a:r>
        </a:p>
        <a:p>
          <a:pPr lvl="0" algn="l" defTabSz="466725">
            <a:lnSpc>
              <a:spcPct val="90000"/>
            </a:lnSpc>
            <a:spcBef>
              <a:spcPct val="0"/>
            </a:spcBef>
            <a:spcAft>
              <a:spcPct val="35000"/>
            </a:spcAft>
          </a:pPr>
          <a:r>
            <a:rPr lang="vi-VN" sz="1050" kern="1200" dirty="0" smtClean="0"/>
            <a:t>Cartea este considerată un obiect demodat, depășit de timp, neatractiv în comparație cu tehnologiile</a:t>
          </a:r>
          <a:r>
            <a:rPr lang="ro-RO" sz="1050" kern="1200" dirty="0" smtClean="0"/>
            <a:t>;</a:t>
          </a:r>
        </a:p>
        <a:p>
          <a:pPr lvl="0" algn="l" defTabSz="466725">
            <a:lnSpc>
              <a:spcPct val="90000"/>
            </a:lnSpc>
            <a:spcBef>
              <a:spcPct val="0"/>
            </a:spcBef>
            <a:spcAft>
              <a:spcPct val="35000"/>
            </a:spcAft>
          </a:pPr>
          <a:r>
            <a:rPr lang="ro-RO" sz="1050" kern="1200" dirty="0" smtClean="0"/>
            <a:t>Impunerea cărţilor pentru lectură poate avea consecinţe inverse: pasivitate şi dezinteres. </a:t>
          </a:r>
        </a:p>
        <a:p>
          <a:pPr lvl="0" algn="l" defTabSz="466725">
            <a:lnSpc>
              <a:spcPct val="90000"/>
            </a:lnSpc>
            <a:spcBef>
              <a:spcPct val="0"/>
            </a:spcBef>
            <a:spcAft>
              <a:spcPct val="35000"/>
            </a:spcAft>
          </a:pPr>
          <a:r>
            <a:rPr lang="vi-VN" sz="1050" kern="1200" dirty="0" smtClean="0"/>
            <a:t>Aflarea în mediul online și utilizarea excesivă a gadjeturilor</a:t>
          </a:r>
          <a:r>
            <a:rPr lang="ro-RO" sz="1050" kern="1200" dirty="0" smtClean="0"/>
            <a:t>; </a:t>
          </a:r>
        </a:p>
        <a:p>
          <a:pPr lvl="0" algn="l" defTabSz="466725">
            <a:lnSpc>
              <a:spcPct val="90000"/>
            </a:lnSpc>
            <a:spcBef>
              <a:spcPct val="0"/>
            </a:spcBef>
            <a:spcAft>
              <a:spcPct val="35000"/>
            </a:spcAft>
          </a:pPr>
          <a:r>
            <a:rPr lang="vi-VN" sz="1050" kern="1200" dirty="0" smtClean="0"/>
            <a:t>Lipsa culturii cititului înseamnă un vocabular lacunar.</a:t>
          </a:r>
          <a:endParaRPr lang="ro-RO" sz="1050" kern="1200" dirty="0" smtClean="0"/>
        </a:p>
        <a:p>
          <a:pPr lvl="0" algn="l" defTabSz="466725">
            <a:lnSpc>
              <a:spcPct val="90000"/>
            </a:lnSpc>
            <a:spcBef>
              <a:spcPct val="0"/>
            </a:spcBef>
            <a:spcAft>
              <a:spcPct val="35000"/>
            </a:spcAft>
          </a:pPr>
          <a:r>
            <a:rPr lang="vi-VN" sz="1050" kern="1200" dirty="0" smtClean="0"/>
            <a:t>Copiii nu sunt înzestrați cu o motivație intrinsecă.</a:t>
          </a:r>
          <a:r>
            <a:rPr lang="ro-RO" sz="1050" kern="1200" dirty="0" smtClean="0"/>
            <a:t> </a:t>
          </a:r>
        </a:p>
        <a:p>
          <a:pPr lvl="0" algn="l" defTabSz="466725">
            <a:lnSpc>
              <a:spcPct val="90000"/>
            </a:lnSpc>
            <a:spcBef>
              <a:spcPct val="0"/>
            </a:spcBef>
            <a:spcAft>
              <a:spcPct val="35000"/>
            </a:spcAft>
          </a:pPr>
          <a:r>
            <a:rPr lang="ro-RO" sz="1050" kern="1200" dirty="0" smtClean="0"/>
            <a:t>Împotrivirea de a lectura; obstacol în valorificarea patrimoniului cultural; </a:t>
          </a:r>
        </a:p>
        <a:p>
          <a:pPr lvl="0" algn="l" defTabSz="466725">
            <a:lnSpc>
              <a:spcPct val="90000"/>
            </a:lnSpc>
            <a:spcBef>
              <a:spcPct val="0"/>
            </a:spcBef>
            <a:spcAft>
              <a:spcPct val="35000"/>
            </a:spcAft>
          </a:pPr>
          <a:r>
            <a:rPr lang="ro-RO" sz="1050" kern="1200" dirty="0" smtClean="0"/>
            <a:t>Lipsa imitației modelelor care citesc în sânul familiei; </a:t>
          </a:r>
          <a:endParaRPr lang="ru-RU" sz="1050" kern="1200" dirty="0"/>
        </a:p>
      </dsp:txBody>
      <dsp:txXfrm>
        <a:off x="659313" y="2952327"/>
        <a:ext cx="6773591" cy="1951810"/>
      </dsp:txXfrm>
    </dsp:sp>
    <dsp:sp modelId="{E4201383-8476-4387-B20F-0A8AD3C45654}">
      <dsp:nvSpPr>
        <dsp:cNvPr id="0" name=""/>
        <dsp:cNvSpPr/>
      </dsp:nvSpPr>
      <dsp:spPr>
        <a:xfrm>
          <a:off x="-29869" y="2675754"/>
          <a:ext cx="1774269" cy="1774269"/>
        </a:xfrm>
        <a:prstGeom prst="ellipse">
          <a:avLst/>
        </a:prstGeom>
        <a:solidFill>
          <a:schemeClr val="accent4">
            <a:lumMod val="40000"/>
            <a:lumOff val="6000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6D1CAF-9138-4AFF-83E8-EB0FBBA7F251}">
      <dsp:nvSpPr>
        <dsp:cNvPr id="0" name=""/>
        <dsp:cNvSpPr/>
      </dsp:nvSpPr>
      <dsp:spPr>
        <a:xfrm>
          <a:off x="1249925" y="335787"/>
          <a:ext cx="1028539" cy="1028539"/>
        </a:xfrm>
        <a:prstGeom prst="ellipse">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ro-RO" sz="4300" b="1" kern="1200" dirty="0" smtClean="0"/>
            <a:t>M</a:t>
          </a:r>
          <a:endParaRPr lang="ru-RU" sz="4300" b="1" kern="1200" dirty="0"/>
        </a:p>
      </dsp:txBody>
      <dsp:txXfrm>
        <a:off x="1400551" y="486413"/>
        <a:ext cx="727287" cy="727287"/>
      </dsp:txXfrm>
    </dsp:sp>
    <dsp:sp modelId="{11DD3132-659E-4AFC-89EF-E3AE70533CA5}">
      <dsp:nvSpPr>
        <dsp:cNvPr id="0" name=""/>
        <dsp:cNvSpPr/>
      </dsp:nvSpPr>
      <dsp:spPr>
        <a:xfrm rot="2160000">
          <a:off x="2245961" y="1125845"/>
          <a:ext cx="273432" cy="347132"/>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a:off x="2253794" y="1171163"/>
        <a:ext cx="191402" cy="208280"/>
      </dsp:txXfrm>
    </dsp:sp>
    <dsp:sp modelId="{C25320DA-A757-4ED9-9B0D-7159253FC2EA}">
      <dsp:nvSpPr>
        <dsp:cNvPr id="0" name=""/>
        <dsp:cNvSpPr/>
      </dsp:nvSpPr>
      <dsp:spPr>
        <a:xfrm>
          <a:off x="2499412" y="1243592"/>
          <a:ext cx="1028539" cy="1028539"/>
        </a:xfrm>
        <a:prstGeom prst="ellipse">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ro-RO" sz="4300" b="1" kern="1200" dirty="0" smtClean="0"/>
            <a:t>A</a:t>
          </a:r>
          <a:endParaRPr lang="ru-RU" sz="4300" b="1" kern="1200" dirty="0"/>
        </a:p>
      </dsp:txBody>
      <dsp:txXfrm>
        <a:off x="2650038" y="1394218"/>
        <a:ext cx="727287" cy="727287"/>
      </dsp:txXfrm>
    </dsp:sp>
    <dsp:sp modelId="{10DC905F-7DA1-400D-AC8F-21BA270ADBD0}">
      <dsp:nvSpPr>
        <dsp:cNvPr id="0" name=""/>
        <dsp:cNvSpPr/>
      </dsp:nvSpPr>
      <dsp:spPr>
        <a:xfrm rot="6480000">
          <a:off x="2640726" y="2311366"/>
          <a:ext cx="273432" cy="347132"/>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10800000">
        <a:off x="2694415" y="2341784"/>
        <a:ext cx="191402" cy="208280"/>
      </dsp:txXfrm>
    </dsp:sp>
    <dsp:sp modelId="{67E09615-CF85-4184-9572-060A49799CB0}">
      <dsp:nvSpPr>
        <dsp:cNvPr id="0" name=""/>
        <dsp:cNvSpPr/>
      </dsp:nvSpPr>
      <dsp:spPr>
        <a:xfrm>
          <a:off x="2022151" y="2712452"/>
          <a:ext cx="1028539" cy="1028539"/>
        </a:xfrm>
        <a:prstGeom prst="ellipse">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ro-RO" sz="4300" b="1" kern="1200" dirty="0" smtClean="0"/>
            <a:t>R</a:t>
          </a:r>
          <a:endParaRPr lang="ru-RU" sz="4300" b="1" kern="1200" dirty="0"/>
        </a:p>
      </dsp:txBody>
      <dsp:txXfrm>
        <a:off x="2172777" y="2863078"/>
        <a:ext cx="727287" cy="727287"/>
      </dsp:txXfrm>
    </dsp:sp>
    <dsp:sp modelId="{BC513FC7-B10E-4D54-93DB-61FF9124641F}">
      <dsp:nvSpPr>
        <dsp:cNvPr id="0" name=""/>
        <dsp:cNvSpPr/>
      </dsp:nvSpPr>
      <dsp:spPr>
        <a:xfrm rot="10800000">
          <a:off x="1635217" y="3053156"/>
          <a:ext cx="273432" cy="347132"/>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10800000">
        <a:off x="1717247" y="3122582"/>
        <a:ext cx="191402" cy="208280"/>
      </dsp:txXfrm>
    </dsp:sp>
    <dsp:sp modelId="{B4786D00-AC6C-4F37-9277-D8D49626B901}">
      <dsp:nvSpPr>
        <dsp:cNvPr id="0" name=""/>
        <dsp:cNvSpPr/>
      </dsp:nvSpPr>
      <dsp:spPr>
        <a:xfrm>
          <a:off x="477700" y="2712452"/>
          <a:ext cx="1028539" cy="1028539"/>
        </a:xfrm>
        <a:prstGeom prst="ellipse">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ro-RO" sz="4300" b="1" kern="1200" dirty="0" smtClean="0"/>
            <a:t>T</a:t>
          </a:r>
          <a:endParaRPr lang="ru-RU" sz="4300" b="1" kern="1200" dirty="0"/>
        </a:p>
      </dsp:txBody>
      <dsp:txXfrm>
        <a:off x="628326" y="2863078"/>
        <a:ext cx="727287" cy="727287"/>
      </dsp:txXfrm>
    </dsp:sp>
    <dsp:sp modelId="{185EBB7A-936D-464E-A55F-C140A0A8CE31}">
      <dsp:nvSpPr>
        <dsp:cNvPr id="0" name=""/>
        <dsp:cNvSpPr/>
      </dsp:nvSpPr>
      <dsp:spPr>
        <a:xfrm rot="15120000">
          <a:off x="619014" y="2326086"/>
          <a:ext cx="273432" cy="347132"/>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10800000">
        <a:off x="672703" y="2434520"/>
        <a:ext cx="191402" cy="208280"/>
      </dsp:txXfrm>
    </dsp:sp>
    <dsp:sp modelId="{6A9A5A97-7C7A-4F6A-9576-FEEEE3A24D06}">
      <dsp:nvSpPr>
        <dsp:cNvPr id="0" name=""/>
        <dsp:cNvSpPr/>
      </dsp:nvSpPr>
      <dsp:spPr>
        <a:xfrm>
          <a:off x="438" y="1243592"/>
          <a:ext cx="1028539" cy="1028539"/>
        </a:xfrm>
        <a:prstGeom prst="ellipse">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ro-RO" sz="4300" b="1" kern="1200" dirty="0" smtClean="0"/>
            <a:t>S</a:t>
          </a:r>
          <a:endParaRPr lang="ru-RU" sz="4300" b="1" kern="1200" dirty="0"/>
        </a:p>
      </dsp:txBody>
      <dsp:txXfrm>
        <a:off x="151064" y="1394218"/>
        <a:ext cx="727287" cy="727287"/>
      </dsp:txXfrm>
    </dsp:sp>
    <dsp:sp modelId="{266C688C-3CE5-4817-B4B4-EE98209229BD}">
      <dsp:nvSpPr>
        <dsp:cNvPr id="0" name=""/>
        <dsp:cNvSpPr/>
      </dsp:nvSpPr>
      <dsp:spPr>
        <a:xfrm rot="19440000">
          <a:off x="996474" y="1134942"/>
          <a:ext cx="273432" cy="347132"/>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a:off x="1004307" y="1228476"/>
        <a:ext cx="191402" cy="2082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FB8E6C-3315-47BC-8DFD-F2335372A4FE}">
      <dsp:nvSpPr>
        <dsp:cNvPr id="0" name=""/>
        <dsp:cNvSpPr/>
      </dsp:nvSpPr>
      <dsp:spPr>
        <a:xfrm>
          <a:off x="0" y="438158"/>
          <a:ext cx="8280920" cy="74529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ro-RO" sz="1300" kern="1200" dirty="0" smtClean="0"/>
            <a:t>Elaborarea regulamentului</a:t>
          </a:r>
          <a:r>
            <a:rPr lang="vi-VN" sz="1300" kern="1200" dirty="0" smtClean="0"/>
            <a:t>, la debutul proiectului</a:t>
          </a:r>
          <a:r>
            <a:rPr lang="ro-RO" sz="1300" kern="1200" dirty="0" smtClean="0"/>
            <a:t> și evidențierea</a:t>
          </a:r>
          <a:r>
            <a:rPr lang="vi-VN" sz="1300" kern="1200" dirty="0" smtClean="0"/>
            <a:t> reperelor teoretice</a:t>
          </a:r>
          <a:r>
            <a:rPr lang="ro-RO" sz="1300" kern="1200" dirty="0" smtClean="0"/>
            <a:t> și metodice</a:t>
          </a:r>
          <a:r>
            <a:rPr lang="vi-VN" sz="1300" kern="1200" dirty="0" smtClean="0"/>
            <a:t> privind experiențele de lectură </a:t>
          </a:r>
          <a:r>
            <a:rPr lang="ro-RO" sz="1300" kern="1200" dirty="0" smtClean="0"/>
            <a:t>și estetice ale elevilor cu vârsta de 7-18 ani și cadrele didactice în ideea motivării pentru lectură și creație, utilizând tehnologii moderne sau tradiționale</a:t>
          </a:r>
          <a:r>
            <a:rPr lang="vi-VN" sz="1300" kern="1200" dirty="0" smtClean="0"/>
            <a:t>;</a:t>
          </a:r>
          <a:endParaRPr lang="ro-RO" sz="1300" kern="1200" dirty="0" smtClean="0"/>
        </a:p>
      </dsp:txBody>
      <dsp:txXfrm>
        <a:off x="36382" y="474540"/>
        <a:ext cx="8208156" cy="672526"/>
      </dsp:txXfrm>
    </dsp:sp>
    <dsp:sp modelId="{ED46A0D5-9198-41FA-ADEA-B36506A29C54}">
      <dsp:nvSpPr>
        <dsp:cNvPr id="0" name=""/>
        <dsp:cNvSpPr/>
      </dsp:nvSpPr>
      <dsp:spPr>
        <a:xfrm>
          <a:off x="0" y="1220888"/>
          <a:ext cx="8280920" cy="74529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ro-RO" sz="1300" kern="1200" dirty="0" smtClean="0"/>
            <a:t>Validarea criteriilor de evaluare a produselor prezentate la concurs, astfel încât participantul să simtă necesitatea de a citi și a se inspira din operele de artă.</a:t>
          </a:r>
        </a:p>
      </dsp:txBody>
      <dsp:txXfrm>
        <a:off x="36382" y="1257270"/>
        <a:ext cx="8208156" cy="672526"/>
      </dsp:txXfrm>
    </dsp:sp>
    <dsp:sp modelId="{BA3BBCA0-0CEB-4319-98A3-4618B4B6DAFB}">
      <dsp:nvSpPr>
        <dsp:cNvPr id="0" name=""/>
        <dsp:cNvSpPr/>
      </dsp:nvSpPr>
      <dsp:spPr>
        <a:xfrm>
          <a:off x="0" y="2003618"/>
          <a:ext cx="8280920" cy="74529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ro-RO" sz="1300" kern="1200" dirty="0" smtClean="0"/>
            <a:t>Monitorizarea probelor concursului în consens cu a</a:t>
          </a:r>
          <a:r>
            <a:rPr lang="vi-VN" sz="1300" kern="1200" dirty="0" smtClean="0"/>
            <a:t>plicarea demersului de lectură </a:t>
          </a:r>
          <a:r>
            <a:rPr lang="ro-RO" sz="1300" kern="1200" dirty="0" smtClean="0"/>
            <a:t>și creație</a:t>
          </a:r>
          <a:r>
            <a:rPr lang="vi-VN" sz="1300" kern="1200" dirty="0" smtClean="0"/>
            <a:t> elaborat</a:t>
          </a:r>
          <a:r>
            <a:rPr lang="ro-RO" sz="1300" kern="1200" dirty="0" smtClean="0"/>
            <a:t>,</a:t>
          </a:r>
          <a:r>
            <a:rPr lang="vi-VN" sz="1300" kern="1200" dirty="0" smtClean="0"/>
            <a:t> </a:t>
          </a:r>
          <a:r>
            <a:rPr lang="ro-RO" sz="1300" kern="1200" dirty="0" smtClean="0"/>
            <a:t>activizând, realizând şi valorificând  potențialul creativ al participanților. </a:t>
          </a:r>
        </a:p>
      </dsp:txBody>
      <dsp:txXfrm>
        <a:off x="36382" y="2040000"/>
        <a:ext cx="8208156" cy="672526"/>
      </dsp:txXfrm>
    </dsp:sp>
    <dsp:sp modelId="{36AF1439-CC89-4C5D-89C7-B89BF6A4E101}">
      <dsp:nvSpPr>
        <dsp:cNvPr id="0" name=""/>
        <dsp:cNvSpPr/>
      </dsp:nvSpPr>
      <dsp:spPr>
        <a:xfrm>
          <a:off x="0" y="2786349"/>
          <a:ext cx="8280920" cy="74529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ro-RO" sz="1300" kern="1200" dirty="0" smtClean="0"/>
            <a:t>Organizarea activităților de </a:t>
          </a:r>
          <a:r>
            <a:rPr lang="ro-RO" sz="1300" kern="1200" dirty="0" smtClean="0">
              <a:solidFill>
                <a:schemeClr val="tx1"/>
              </a:solidFill>
              <a:latin typeface="+mn-lt"/>
              <a:ea typeface="+mn-ea"/>
              <a:cs typeface="+mn-cs"/>
            </a:rPr>
            <a:t>evidenţiere a propriei poziţii în confirmarea </a:t>
          </a:r>
          <a:r>
            <a:rPr lang="ro-RO" sz="1300" kern="1200" dirty="0" smtClean="0"/>
            <a:t>interesului axiologic și estetic față de opera literară, </a:t>
          </a:r>
          <a:r>
            <a:rPr lang="ro-RO" sz="1300" kern="1200" dirty="0" smtClean="0">
              <a:solidFill>
                <a:schemeClr val="tx1"/>
              </a:solidFill>
              <a:latin typeface="+mn-lt"/>
              <a:ea typeface="+mn-ea"/>
              <a:cs typeface="+mn-cs"/>
            </a:rPr>
            <a:t>în contextul etapei internaționale a concursului. </a:t>
          </a:r>
          <a:endParaRPr lang="ro-RO" sz="1300" kern="1200" dirty="0" smtClean="0"/>
        </a:p>
      </dsp:txBody>
      <dsp:txXfrm>
        <a:off x="36382" y="2822731"/>
        <a:ext cx="8208156" cy="672526"/>
      </dsp:txXfrm>
    </dsp:sp>
    <dsp:sp modelId="{D0245090-890C-44CC-BF45-14515DC3A8F6}">
      <dsp:nvSpPr>
        <dsp:cNvPr id="0" name=""/>
        <dsp:cNvSpPr/>
      </dsp:nvSpPr>
      <dsp:spPr>
        <a:xfrm>
          <a:off x="0" y="3569079"/>
          <a:ext cx="8280920" cy="74529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ro-RO" sz="1300" kern="1200" dirty="0" smtClean="0"/>
            <a:t>Evaluarea eficienței concursului prin aprecierea participanților, încurajându-i cu acordarea  diplomelor și certificatelor de participare, în vederea autorealizării și a continuării formării propriei viziuni asupra lumii.</a:t>
          </a:r>
          <a:endParaRPr lang="ro-RO" sz="1300" kern="1200" dirty="0"/>
        </a:p>
      </dsp:txBody>
      <dsp:txXfrm>
        <a:off x="36382" y="3605461"/>
        <a:ext cx="8208156" cy="67252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76C1D7-4D10-4313-BCD6-E9CB285CEB7E}">
      <dsp:nvSpPr>
        <dsp:cNvPr id="0" name=""/>
        <dsp:cNvSpPr/>
      </dsp:nvSpPr>
      <dsp:spPr>
        <a:xfrm>
          <a:off x="0" y="289947"/>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1. </a:t>
          </a:r>
          <a:r>
            <a:rPr lang="ro-RO" sz="1200" kern="1200" dirty="0" smtClean="0"/>
            <a:t>Acceptă realitatea.</a:t>
          </a:r>
          <a:endParaRPr lang="ro-RO" sz="1200" kern="1200" dirty="0"/>
        </a:p>
      </dsp:txBody>
      <dsp:txXfrm>
        <a:off x="14489" y="304436"/>
        <a:ext cx="9620094" cy="267836"/>
      </dsp:txXfrm>
    </dsp:sp>
    <dsp:sp modelId="{218F823B-FFAF-454C-B7AA-E87C16BC56AE}">
      <dsp:nvSpPr>
        <dsp:cNvPr id="0" name=""/>
        <dsp:cNvSpPr/>
      </dsp:nvSpPr>
      <dsp:spPr>
        <a:xfrm>
          <a:off x="0" y="621321"/>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2. </a:t>
          </a:r>
          <a:r>
            <a:rPr lang="ro-RO" sz="1200" kern="1200" dirty="0" smtClean="0"/>
            <a:t>Se accepta pe sine, pe ceilalți si lumea așa cum sunt ele.</a:t>
          </a:r>
          <a:endParaRPr lang="ro-RO" sz="1200" kern="1200" dirty="0"/>
        </a:p>
      </dsp:txBody>
      <dsp:txXfrm>
        <a:off x="14489" y="635810"/>
        <a:ext cx="9620094" cy="267836"/>
      </dsp:txXfrm>
    </dsp:sp>
    <dsp:sp modelId="{DABA8967-EB41-484D-89DE-37735DAA5C26}">
      <dsp:nvSpPr>
        <dsp:cNvPr id="0" name=""/>
        <dsp:cNvSpPr/>
      </dsp:nvSpPr>
      <dsp:spPr>
        <a:xfrm>
          <a:off x="0" y="952696"/>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3.</a:t>
          </a:r>
          <a:r>
            <a:rPr lang="ro-RO" sz="1200" kern="1200" dirty="0" smtClean="0"/>
            <a:t> Sunt spontani.</a:t>
          </a:r>
          <a:endParaRPr lang="ro-RO" sz="1200" kern="1200" dirty="0"/>
        </a:p>
      </dsp:txBody>
      <dsp:txXfrm>
        <a:off x="14489" y="967185"/>
        <a:ext cx="9620094" cy="267836"/>
      </dsp:txXfrm>
    </dsp:sp>
    <dsp:sp modelId="{C24094CD-1038-425A-84BE-4AC96EE5BB68}">
      <dsp:nvSpPr>
        <dsp:cNvPr id="0" name=""/>
        <dsp:cNvSpPr/>
      </dsp:nvSpPr>
      <dsp:spPr>
        <a:xfrm>
          <a:off x="0" y="1284070"/>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4. </a:t>
          </a:r>
          <a:r>
            <a:rPr lang="ro-RO" sz="1200" kern="1200" dirty="0" smtClean="0"/>
            <a:t>Se concentrează pe soluționarea problemelor si nu asupra propriei persoane.</a:t>
          </a:r>
          <a:endParaRPr lang="ro-RO" sz="1200" kern="1200" dirty="0"/>
        </a:p>
      </dsp:txBody>
      <dsp:txXfrm>
        <a:off x="14489" y="1298559"/>
        <a:ext cx="9620094" cy="267836"/>
      </dsp:txXfrm>
    </dsp:sp>
    <dsp:sp modelId="{39F01D18-46DF-408B-A2DC-28A05FFDB603}">
      <dsp:nvSpPr>
        <dsp:cNvPr id="0" name=""/>
        <dsp:cNvSpPr/>
      </dsp:nvSpPr>
      <dsp:spPr>
        <a:xfrm>
          <a:off x="0" y="1615444"/>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6. </a:t>
          </a:r>
          <a:r>
            <a:rPr lang="ro-RO" sz="1200" kern="1200" dirty="0" smtClean="0"/>
            <a:t>Sunt autonomi și independenți.</a:t>
          </a:r>
          <a:endParaRPr lang="ro-RO" sz="1200" kern="1200" dirty="0"/>
        </a:p>
      </dsp:txBody>
      <dsp:txXfrm>
        <a:off x="14489" y="1629933"/>
        <a:ext cx="9620094" cy="267836"/>
      </dsp:txXfrm>
    </dsp:sp>
    <dsp:sp modelId="{F8EB0532-2122-45C0-9F6B-5D67EE58B936}">
      <dsp:nvSpPr>
        <dsp:cNvPr id="0" name=""/>
        <dsp:cNvSpPr/>
      </dsp:nvSpPr>
      <dsp:spPr>
        <a:xfrm>
          <a:off x="0" y="1946819"/>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7. </a:t>
          </a:r>
          <a:r>
            <a:rPr lang="ro-RO" sz="1200" kern="1200" dirty="0" smtClean="0"/>
            <a:t>Au o perspectiva vie asupra oamenilor si lucrurilor, nu una stereotipa.</a:t>
          </a:r>
          <a:endParaRPr lang="ro-RO" sz="1200" kern="1200" dirty="0"/>
        </a:p>
      </dsp:txBody>
      <dsp:txXfrm>
        <a:off x="14489" y="1961308"/>
        <a:ext cx="9620094" cy="267836"/>
      </dsp:txXfrm>
    </dsp:sp>
    <dsp:sp modelId="{2B051D2A-1FA7-4CB4-8705-B19B21479940}">
      <dsp:nvSpPr>
        <dsp:cNvPr id="0" name=""/>
        <dsp:cNvSpPr/>
      </dsp:nvSpPr>
      <dsp:spPr>
        <a:xfrm>
          <a:off x="0" y="2295261"/>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8.</a:t>
          </a:r>
          <a:r>
            <a:rPr lang="ro-RO" sz="1200" kern="1200" dirty="0" smtClean="0"/>
            <a:t> Cei mai mulți dintre ei au trăit experiențe mistice sau spirituale intense, deși nu neapărat de natura religioasa.</a:t>
          </a:r>
          <a:endParaRPr lang="ro-RO" sz="1200" kern="1200" dirty="0"/>
        </a:p>
      </dsp:txBody>
      <dsp:txXfrm>
        <a:off x="14489" y="2309750"/>
        <a:ext cx="9620094" cy="267836"/>
      </dsp:txXfrm>
    </dsp:sp>
    <dsp:sp modelId="{C71A0E58-ABEF-4AE9-A75E-5AC18CA05102}">
      <dsp:nvSpPr>
        <dsp:cNvPr id="0" name=""/>
        <dsp:cNvSpPr/>
      </dsp:nvSpPr>
      <dsp:spPr>
        <a:xfrm>
          <a:off x="0" y="2609568"/>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9. </a:t>
          </a:r>
          <a:r>
            <a:rPr lang="ro-RO" sz="1200" kern="1200" dirty="0" smtClean="0"/>
            <a:t>Se identifica cu umanitatea.</a:t>
          </a:r>
          <a:endParaRPr lang="ro-RO" sz="1200" kern="1200" dirty="0"/>
        </a:p>
      </dsp:txBody>
      <dsp:txXfrm>
        <a:off x="14489" y="2624057"/>
        <a:ext cx="9620094" cy="267836"/>
      </dsp:txXfrm>
    </dsp:sp>
    <dsp:sp modelId="{F9B86AAA-734E-4AA8-A34E-F221E755C310}">
      <dsp:nvSpPr>
        <dsp:cNvPr id="0" name=""/>
        <dsp:cNvSpPr/>
      </dsp:nvSpPr>
      <dsp:spPr>
        <a:xfrm>
          <a:off x="0" y="2940942"/>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10.</a:t>
          </a:r>
          <a:r>
            <a:rPr lang="ro-RO" sz="1200" kern="1200" dirty="0" smtClean="0"/>
            <a:t> Relațiile lor intime cu câțiva oameni iubiți și speciali din viața lor, tind sa fie profunde și intens emoționale, nu superficiale.</a:t>
          </a:r>
          <a:endParaRPr lang="ro-RO" sz="1200" kern="1200" dirty="0"/>
        </a:p>
      </dsp:txBody>
      <dsp:txXfrm>
        <a:off x="14489" y="2955431"/>
        <a:ext cx="9620094" cy="267836"/>
      </dsp:txXfrm>
    </dsp:sp>
    <dsp:sp modelId="{A88565B9-AEA4-4629-A679-796F2D0BFFA2}">
      <dsp:nvSpPr>
        <dsp:cNvPr id="0" name=""/>
        <dsp:cNvSpPr/>
      </dsp:nvSpPr>
      <dsp:spPr>
        <a:xfrm>
          <a:off x="0" y="3272316"/>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11.</a:t>
          </a:r>
          <a:r>
            <a:rPr lang="ro-RO" sz="1200" kern="1200" dirty="0" smtClean="0"/>
            <a:t> Au valori si atitudini democratice.</a:t>
          </a:r>
          <a:endParaRPr lang="ro-RO" sz="1200" kern="1200" dirty="0"/>
        </a:p>
      </dsp:txBody>
      <dsp:txXfrm>
        <a:off x="14489" y="3286805"/>
        <a:ext cx="9620094" cy="267836"/>
      </dsp:txXfrm>
    </dsp:sp>
    <dsp:sp modelId="{CE0A63B9-09F8-4DCC-A1F2-6B9B408E9BE7}">
      <dsp:nvSpPr>
        <dsp:cNvPr id="0" name=""/>
        <dsp:cNvSpPr/>
      </dsp:nvSpPr>
      <dsp:spPr>
        <a:xfrm>
          <a:off x="0" y="3603691"/>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12. </a:t>
          </a:r>
          <a:r>
            <a:rPr lang="ro-RO" sz="1200" kern="1200" dirty="0" smtClean="0"/>
            <a:t>Nu confunda scopurile cu mijloacele.</a:t>
          </a:r>
          <a:endParaRPr lang="ro-RO" sz="1200" kern="1200" dirty="0"/>
        </a:p>
      </dsp:txBody>
      <dsp:txXfrm>
        <a:off x="14489" y="3618180"/>
        <a:ext cx="9620094" cy="267836"/>
      </dsp:txXfrm>
    </dsp:sp>
    <dsp:sp modelId="{5F5C70CB-411B-486D-9C0D-AD8018726084}">
      <dsp:nvSpPr>
        <dsp:cNvPr id="0" name=""/>
        <dsp:cNvSpPr/>
      </dsp:nvSpPr>
      <dsp:spPr>
        <a:xfrm>
          <a:off x="0" y="3935065"/>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13.</a:t>
          </a:r>
          <a:r>
            <a:rPr lang="ro-RO" sz="1200" kern="1200" dirty="0" smtClean="0"/>
            <a:t> Au un simt al umorului mai mult filosofic decât ostil.</a:t>
          </a:r>
          <a:endParaRPr lang="ro-RO" sz="1200" kern="1200" dirty="0"/>
        </a:p>
      </dsp:txBody>
      <dsp:txXfrm>
        <a:off x="14489" y="3949554"/>
        <a:ext cx="9620094" cy="267836"/>
      </dsp:txXfrm>
    </dsp:sp>
    <dsp:sp modelId="{89F9DAB5-BC3A-42E7-A1BD-39E8BE75BB47}">
      <dsp:nvSpPr>
        <dsp:cNvPr id="0" name=""/>
        <dsp:cNvSpPr/>
      </dsp:nvSpPr>
      <dsp:spPr>
        <a:xfrm>
          <a:off x="0" y="4266439"/>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14. </a:t>
          </a:r>
          <a:r>
            <a:rPr lang="ro-RO" sz="1200" kern="1200" dirty="0" smtClean="0"/>
            <a:t>Se opun conformismului cultural.</a:t>
          </a:r>
          <a:endParaRPr lang="ro-RO" sz="1200" kern="1200" dirty="0"/>
        </a:p>
      </dsp:txBody>
      <dsp:txXfrm>
        <a:off x="14489" y="4280928"/>
        <a:ext cx="9620094" cy="267836"/>
      </dsp:txXfrm>
    </dsp:sp>
    <dsp:sp modelId="{F8EB60FF-9839-4B36-8C64-D48C2C01C59D}">
      <dsp:nvSpPr>
        <dsp:cNvPr id="0" name=""/>
        <dsp:cNvSpPr/>
      </dsp:nvSpPr>
      <dsp:spPr>
        <a:xfrm>
          <a:off x="0" y="4597814"/>
          <a:ext cx="9649072" cy="29681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ro-RO" sz="1200" b="1" kern="1200" dirty="0" smtClean="0"/>
            <a:t>15.</a:t>
          </a:r>
          <a:r>
            <a:rPr lang="ro-RO" sz="1200" kern="1200" dirty="0" smtClean="0"/>
            <a:t> In loc de a se adapta pur si simplu la mediu, îl transcend.</a:t>
          </a:r>
          <a:endParaRPr lang="ro-RO" sz="1200" kern="1200" dirty="0"/>
        </a:p>
      </dsp:txBody>
      <dsp:txXfrm>
        <a:off x="14489" y="4612303"/>
        <a:ext cx="9620094" cy="26783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1FA39D-3A10-4607-8DD9-6A2C6804CE15}">
      <dsp:nvSpPr>
        <dsp:cNvPr id="0" name=""/>
        <dsp:cNvSpPr/>
      </dsp:nvSpPr>
      <dsp:spPr>
        <a:xfrm>
          <a:off x="3350577" y="1514209"/>
          <a:ext cx="1939805" cy="194004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DC15B55A-9221-4F41-81AC-740E989EFFC9}">
      <dsp:nvSpPr>
        <dsp:cNvPr id="0" name=""/>
        <dsp:cNvSpPr/>
      </dsp:nvSpPr>
      <dsp:spPr>
        <a:xfrm>
          <a:off x="3209133" y="0"/>
          <a:ext cx="2222693" cy="118948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ro-RO" sz="2000" i="1" kern="1200" dirty="0" smtClean="0">
              <a:solidFill>
                <a:schemeClr val="tx2"/>
              </a:solidFill>
              <a:latin typeface="Times New Roman" panose="02020603050405020304" pitchFamily="18" charset="0"/>
              <a:cs typeface="Times New Roman" panose="02020603050405020304" pitchFamily="18" charset="0"/>
            </a:rPr>
            <a:t>Vom continua edițiile acestui proiect în fiecare an.</a:t>
          </a:r>
          <a:endParaRPr lang="ru-RU" sz="2000" b="1" i="1" kern="1200" dirty="0">
            <a:solidFill>
              <a:schemeClr val="tx2"/>
            </a:solidFill>
            <a:latin typeface="Times New Roman" panose="02020603050405020304" pitchFamily="18" charset="0"/>
            <a:cs typeface="Times New Roman" panose="02020603050405020304" pitchFamily="18" charset="0"/>
          </a:endParaRPr>
        </a:p>
      </dsp:txBody>
      <dsp:txXfrm>
        <a:off x="3209133" y="0"/>
        <a:ext cx="2222693" cy="1189480"/>
      </dsp:txXfrm>
    </dsp:sp>
    <dsp:sp modelId="{5E20291B-520F-4B3A-B0E7-90697F583876}">
      <dsp:nvSpPr>
        <dsp:cNvPr id="0" name=""/>
        <dsp:cNvSpPr/>
      </dsp:nvSpPr>
      <dsp:spPr>
        <a:xfrm>
          <a:off x="3919586" y="1787789"/>
          <a:ext cx="1939805" cy="194004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72ED459D-3AFD-4BAA-93C5-C0878A399E4C}">
      <dsp:nvSpPr>
        <dsp:cNvPr id="0" name=""/>
        <dsp:cNvSpPr/>
      </dsp:nvSpPr>
      <dsp:spPr>
        <a:xfrm>
          <a:off x="6098634" y="1130006"/>
          <a:ext cx="2101455" cy="130842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ro-RO" sz="2000" i="1" kern="1200" smtClean="0">
              <a:solidFill>
                <a:schemeClr val="tx2"/>
              </a:solidFill>
              <a:latin typeface="Times New Roman" panose="02020603050405020304" pitchFamily="18" charset="0"/>
              <a:cs typeface="Times New Roman" panose="02020603050405020304" pitchFamily="18" charset="0"/>
            </a:rPr>
            <a:t>Viziunea </a:t>
          </a:r>
          <a:r>
            <a:rPr lang="ro-RO" sz="2000" i="1" kern="1200" dirty="0" smtClean="0">
              <a:solidFill>
                <a:schemeClr val="tx2"/>
              </a:solidFill>
              <a:latin typeface="Times New Roman" panose="02020603050405020304" pitchFamily="18" charset="0"/>
              <a:cs typeface="Times New Roman" panose="02020603050405020304" pitchFamily="18" charset="0"/>
            </a:rPr>
            <a:t>mea pentru tematica viitoare ar fi </a:t>
          </a:r>
          <a:r>
            <a:rPr lang="ro-RO" sz="2000" b="1" i="1" kern="1200" dirty="0" smtClean="0">
              <a:solidFill>
                <a:schemeClr val="tx2"/>
              </a:solidFill>
              <a:latin typeface="Times New Roman" panose="02020603050405020304" pitchFamily="18" charset="0"/>
              <a:cs typeface="Times New Roman" panose="02020603050405020304" pitchFamily="18" charset="0"/>
            </a:rPr>
            <a:t>Sănătate și viață de calitate</a:t>
          </a:r>
          <a:endParaRPr lang="ru-RU" sz="2000" b="1" i="1" kern="1200" dirty="0">
            <a:solidFill>
              <a:schemeClr val="tx2"/>
            </a:solidFill>
            <a:latin typeface="Times New Roman" panose="02020603050405020304" pitchFamily="18" charset="0"/>
            <a:cs typeface="Times New Roman" panose="02020603050405020304" pitchFamily="18" charset="0"/>
          </a:endParaRPr>
        </a:p>
      </dsp:txBody>
      <dsp:txXfrm>
        <a:off x="6098634" y="1130006"/>
        <a:ext cx="2101455" cy="1308428"/>
      </dsp:txXfrm>
    </dsp:sp>
    <dsp:sp modelId="{840DDCC9-EF1E-4CB8-AE72-04BA86FE35A5}">
      <dsp:nvSpPr>
        <dsp:cNvPr id="0" name=""/>
        <dsp:cNvSpPr/>
      </dsp:nvSpPr>
      <dsp:spPr>
        <a:xfrm>
          <a:off x="4059414" y="2403345"/>
          <a:ext cx="1939805" cy="194004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FA9C358C-A769-4463-8324-855E274E51C8}">
      <dsp:nvSpPr>
        <dsp:cNvPr id="0" name=""/>
        <dsp:cNvSpPr/>
      </dsp:nvSpPr>
      <dsp:spPr>
        <a:xfrm>
          <a:off x="6300697" y="2795279"/>
          <a:ext cx="2061043" cy="13976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2889250">
            <a:lnSpc>
              <a:spcPct val="90000"/>
            </a:lnSpc>
            <a:spcBef>
              <a:spcPct val="0"/>
            </a:spcBef>
            <a:spcAft>
              <a:spcPct val="35000"/>
            </a:spcAft>
          </a:pPr>
          <a:r>
            <a:rPr lang="ro-RO" i="1" kern="1200" smtClean="0">
              <a:solidFill>
                <a:schemeClr val="tx2"/>
              </a:solidFill>
              <a:latin typeface="Times New Roman" panose="02020603050405020304" pitchFamily="18" charset="0"/>
              <a:cs typeface="Times New Roman" panose="02020603050405020304" pitchFamily="18" charset="0"/>
            </a:rPr>
            <a:t>Vom promova cultura lecturii active pe rețelele de socializare, în sălile de clasă, cu participarea elevilor la diverse concursuri, mese rotunde, seminare etc.</a:t>
          </a:r>
          <a:endParaRPr lang="ru-RU" sz="2000" b="1" i="1" kern="1200" dirty="0">
            <a:solidFill>
              <a:schemeClr val="tx2"/>
            </a:solidFill>
            <a:latin typeface="Times New Roman" panose="02020603050405020304" pitchFamily="18" charset="0"/>
            <a:cs typeface="Times New Roman" panose="02020603050405020304" pitchFamily="18" charset="0"/>
          </a:endParaRPr>
        </a:p>
      </dsp:txBody>
      <dsp:txXfrm>
        <a:off x="6300697" y="2795279"/>
        <a:ext cx="2061043" cy="1397639"/>
      </dsp:txXfrm>
    </dsp:sp>
    <dsp:sp modelId="{1C6B793F-94B8-4630-94D9-AD06F1D9AB5F}">
      <dsp:nvSpPr>
        <dsp:cNvPr id="0" name=""/>
        <dsp:cNvSpPr/>
      </dsp:nvSpPr>
      <dsp:spPr>
        <a:xfrm>
          <a:off x="3665795" y="2896980"/>
          <a:ext cx="1939805" cy="194004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582488DD-A783-449F-95FB-A6FFA1D3DD12}">
      <dsp:nvSpPr>
        <dsp:cNvPr id="0" name=""/>
        <dsp:cNvSpPr/>
      </dsp:nvSpPr>
      <dsp:spPr>
        <a:xfrm>
          <a:off x="5411620" y="4668712"/>
          <a:ext cx="2222693" cy="12786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ro-RO" sz="2000" i="1" kern="1200" dirty="0" smtClean="0">
              <a:solidFill>
                <a:schemeClr val="tx2"/>
              </a:solidFill>
              <a:latin typeface="Times New Roman" panose="02020603050405020304" pitchFamily="18" charset="0"/>
              <a:cs typeface="Times New Roman" panose="02020603050405020304" pitchFamily="18" charset="0"/>
            </a:rPr>
            <a:t>Vom colabora cu personalitățile de onoare: Iulian Filip, C.. în contextul altor proiecte </a:t>
          </a:r>
        </a:p>
      </dsp:txBody>
      <dsp:txXfrm>
        <a:off x="5411620" y="4668712"/>
        <a:ext cx="2222693" cy="1278691"/>
      </dsp:txXfrm>
    </dsp:sp>
    <dsp:sp modelId="{82D7A773-DDA1-406F-BD68-9B2B151322C0}">
      <dsp:nvSpPr>
        <dsp:cNvPr id="0" name=""/>
        <dsp:cNvSpPr/>
      </dsp:nvSpPr>
      <dsp:spPr>
        <a:xfrm>
          <a:off x="3035358" y="2896980"/>
          <a:ext cx="1939805" cy="194004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54C2EAB1-B4C0-4C67-9107-6F8768DA38FD}">
      <dsp:nvSpPr>
        <dsp:cNvPr id="0" name=""/>
        <dsp:cNvSpPr/>
      </dsp:nvSpPr>
      <dsp:spPr>
        <a:xfrm>
          <a:off x="1006645" y="4668712"/>
          <a:ext cx="2222693" cy="12786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ro-RO" sz="2000" i="1" kern="1200" dirty="0" smtClean="0">
              <a:solidFill>
                <a:schemeClr val="tx2"/>
              </a:solidFill>
              <a:latin typeface="Times New Roman" panose="02020603050405020304" pitchFamily="18" charset="0"/>
              <a:cs typeface="Times New Roman" panose="02020603050405020304" pitchFamily="18" charset="0"/>
            </a:rPr>
            <a:t>Vom încheia noi acorduri de parteneriat</a:t>
          </a:r>
        </a:p>
      </dsp:txBody>
      <dsp:txXfrm>
        <a:off x="1006645" y="4668712"/>
        <a:ext cx="2222693" cy="1278691"/>
      </dsp:txXfrm>
    </dsp:sp>
    <dsp:sp modelId="{67EFC022-FF7F-4EC3-BAFF-1221922A7EF4}">
      <dsp:nvSpPr>
        <dsp:cNvPr id="0" name=""/>
        <dsp:cNvSpPr/>
      </dsp:nvSpPr>
      <dsp:spPr>
        <a:xfrm>
          <a:off x="2641740" y="2403345"/>
          <a:ext cx="1939805" cy="194004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72352DB4-BB6C-4741-AC0A-4B50DFAB5D96}">
      <dsp:nvSpPr>
        <dsp:cNvPr id="0" name=""/>
        <dsp:cNvSpPr/>
      </dsp:nvSpPr>
      <dsp:spPr>
        <a:xfrm>
          <a:off x="279218" y="2795279"/>
          <a:ext cx="2061043" cy="13976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ro-RO" sz="2000" i="1" kern="1200" dirty="0" smtClean="0">
              <a:solidFill>
                <a:schemeClr val="tx2"/>
              </a:solidFill>
              <a:latin typeface="Times New Roman" panose="02020603050405020304" pitchFamily="18" charset="0"/>
              <a:cs typeface="Times New Roman" panose="02020603050405020304" pitchFamily="18" charset="0"/>
            </a:rPr>
            <a:t>Vom iniția galerii de Profiluri pe </a:t>
          </a:r>
          <a:r>
            <a:rPr lang="ro-RO" sz="2000" i="1" kern="1200" dirty="0" err="1" smtClean="0">
              <a:solidFill>
                <a:schemeClr val="tx2"/>
              </a:solidFill>
              <a:latin typeface="Times New Roman" panose="02020603050405020304" pitchFamily="18" charset="0"/>
              <a:cs typeface="Times New Roman" panose="02020603050405020304" pitchFamily="18" charset="0"/>
            </a:rPr>
            <a:t>Instagram</a:t>
          </a:r>
          <a:r>
            <a:rPr lang="ro-RO" sz="2000" i="1" kern="1200" dirty="0" smtClean="0">
              <a:solidFill>
                <a:schemeClr val="tx2"/>
              </a:solidFill>
              <a:latin typeface="Times New Roman" panose="02020603050405020304" pitchFamily="18" charset="0"/>
              <a:cs typeface="Times New Roman" panose="02020603050405020304" pitchFamily="18" charset="0"/>
            </a:rPr>
            <a:t> cu personaje literare create în concurs</a:t>
          </a:r>
        </a:p>
      </dsp:txBody>
      <dsp:txXfrm>
        <a:off x="279218" y="2795279"/>
        <a:ext cx="2061043" cy="1397639"/>
      </dsp:txXfrm>
    </dsp:sp>
    <dsp:sp modelId="{334C8BD6-C602-4DA5-A761-B4D2CC30A069}">
      <dsp:nvSpPr>
        <dsp:cNvPr id="0" name=""/>
        <dsp:cNvSpPr/>
      </dsp:nvSpPr>
      <dsp:spPr>
        <a:xfrm>
          <a:off x="2781567" y="1787789"/>
          <a:ext cx="1939805" cy="194004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644F1A9E-71E4-47B9-828F-F450E8573991}">
      <dsp:nvSpPr>
        <dsp:cNvPr id="0" name=""/>
        <dsp:cNvSpPr/>
      </dsp:nvSpPr>
      <dsp:spPr>
        <a:xfrm>
          <a:off x="440869" y="1130006"/>
          <a:ext cx="2101455" cy="130842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ro-RO" sz="1800" i="1" kern="1200" dirty="0" smtClean="0">
              <a:solidFill>
                <a:schemeClr val="tx2"/>
              </a:solidFill>
              <a:latin typeface="Times New Roman" panose="02020603050405020304" pitchFamily="18" charset="0"/>
              <a:cs typeface="Times New Roman" panose="02020603050405020304" pitchFamily="18" charset="0"/>
            </a:rPr>
            <a:t>Vom continua motivarea spre lectură prin intermediul  grupului Pro Lectura, care la moment are 3100 de participanți.</a:t>
          </a:r>
        </a:p>
      </dsp:txBody>
      <dsp:txXfrm>
        <a:off x="440869" y="1130006"/>
        <a:ext cx="2101455" cy="130842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ru-RU" dirty="0">
              <a:solidFill>
                <a:schemeClr val="tx2"/>
              </a:solidFill>
            </a:endParaRPr>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8484CA07-C5E7-423F-8A89-CDEFB98BBBBD}" type="datetime1">
              <a:rPr lang="ru-RU" smtClean="0">
                <a:solidFill>
                  <a:schemeClr val="tx2"/>
                </a:solidFill>
              </a:rPr>
              <a:pPr algn="r" rtl="0"/>
              <a:t>30.09.2021</a:t>
            </a:fld>
            <a:endParaRPr lang="ru-RU" dirty="0">
              <a:solidFill>
                <a:schemeClr val="tx2"/>
              </a:solidFill>
            </a:endParaRPr>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ru-RU" dirty="0">
              <a:solidFill>
                <a:schemeClr val="tx2"/>
              </a:solidFill>
            </a:endParaRPr>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CFD77566-CD65-4859-9FA1-43956DC85B8C}" type="slidenum">
              <a:rPr lang="ru-RU" smtClean="0">
                <a:solidFill>
                  <a:schemeClr val="tx2"/>
                </a:solidFill>
              </a:rPr>
              <a:pPr algn="r" rtl="0"/>
              <a:t>‹#›</a:t>
            </a:fld>
            <a:endParaRPr lang="ru-RU" dirty="0">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solidFill>
                  <a:schemeClr val="tx2"/>
                </a:solidFill>
              </a:defRPr>
            </a:lvl1pPr>
          </a:lstStyle>
          <a:p>
            <a:pPr rtl="0"/>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rtl="0">
              <a:defRPr sz="1200">
                <a:solidFill>
                  <a:schemeClr val="tx2"/>
                </a:solidFill>
              </a:defRPr>
            </a:lvl1pPr>
          </a:lstStyle>
          <a:p>
            <a:fld id="{398E138F-070A-4ABE-8680-EE3B75046655}" type="datetime1">
              <a:rPr lang="ru-RU" smtClean="0"/>
              <a:pPr/>
              <a:t>30.09.2021</a:t>
            </a:fld>
            <a:endParaRPr lang="ru-RU" dirty="0"/>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полнитель заме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6" name="Заполнитель нижне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solidFill>
                  <a:schemeClr val="tx2"/>
                </a:solidFill>
              </a:defRPr>
            </a:lvl1pPr>
          </a:lstStyle>
          <a:p>
            <a:pPr rtl="0"/>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rtl="0">
              <a:defRPr sz="1200">
                <a:solidFill>
                  <a:schemeClr val="tx2"/>
                </a:solidFill>
              </a:defRPr>
            </a:lvl1pPr>
          </a:lstStyle>
          <a:p>
            <a:fld id="{B8796F01-7154-41E0-B48B-A6921757531A}" type="slidenum">
              <a:rPr lang="ru-RU" smtClean="0"/>
              <a:pPr/>
              <a:t>‹#›</a:t>
            </a:fld>
            <a:endParaRPr lang="ru-RU" dirty="0"/>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0"/>
            <a:r>
              <a:rPr lang="ro-RO" sz="1600" b="0" dirty="0" smtClean="0"/>
              <a:t>E</a:t>
            </a:r>
            <a:r>
              <a:rPr lang="vi-VN" sz="1600" b="0" dirty="0" smtClean="0"/>
              <a:t>levii </a:t>
            </a:r>
            <a:r>
              <a:rPr lang="ro-RO" sz="1600" b="0" dirty="0" smtClean="0"/>
              <a:t>socializează mai dificil în ultimul deceniu. În ultimul an, vorbim și despre o reziliență scăzută a tuturor în raport cu pandemia COVID – 19, aceasta se manifestă inclusiv în rândul elevilor care sunt stresați de măsurile luate de autorități precum și de situații incerte în procesul învățării mixte sau la distanță. E</a:t>
            </a:r>
            <a:r>
              <a:rPr lang="vi-VN" sz="1600" b="0" dirty="0" smtClean="0"/>
              <a:t>levii </a:t>
            </a:r>
            <a:r>
              <a:rPr lang="ro-RO" sz="1600" b="0" dirty="0" smtClean="0"/>
              <a:t>a</a:t>
            </a:r>
            <a:r>
              <a:rPr lang="vi-VN" sz="1600" b="0" dirty="0" smtClean="0"/>
              <a:t>u un potențial mediu de comunicare,</a:t>
            </a:r>
            <a:r>
              <a:rPr lang="ro-RO" sz="1600" b="0" dirty="0" smtClean="0"/>
              <a:t> e</a:t>
            </a:r>
            <a:r>
              <a:rPr lang="vi-VN" sz="1600" b="0" dirty="0" smtClean="0"/>
              <a:t>levii își asumă modest roluri diferite, inclusiv a rolului de lider, în diverse situaţii/contexte sociale. </a:t>
            </a:r>
            <a:endParaRPr lang="ro-RO" sz="1600" b="0" dirty="0" smtClean="0"/>
          </a:p>
          <a:p>
            <a:pPr lvl="0"/>
            <a:r>
              <a:rPr lang="ro-RO" sz="1600" b="0" dirty="0" smtClean="0"/>
              <a:t>E</a:t>
            </a:r>
            <a:r>
              <a:rPr lang="vi-VN" sz="1600" b="0" dirty="0" smtClean="0"/>
              <a:t>levii </a:t>
            </a:r>
            <a:r>
              <a:rPr lang="ro-RO" sz="1600" b="0" dirty="0" smtClean="0"/>
              <a:t>nu sunt obișnuiți să stabilească scopurilor proprii în învăţare, în special în contexte competiționale;</a:t>
            </a:r>
          </a:p>
          <a:p>
            <a:pPr lvl="0"/>
            <a:r>
              <a:rPr lang="ro-RO" sz="1600" b="0" dirty="0" smtClean="0"/>
              <a:t>Activitățile școlare, disciplina școlară nu întotdeauna le creează deschidere faţă de moduri noi de gândire şi idei noi;</a:t>
            </a:r>
          </a:p>
          <a:p>
            <a:pPr lvl="0"/>
            <a:r>
              <a:rPr lang="ro-RO" sz="1600" b="0" dirty="0" smtClean="0"/>
              <a:t>În ultimul timp (mai ales în perioada pandemică) se resimte la elevi scăderea interesului şi a implicării în activități de învăţare </a:t>
            </a:r>
            <a:r>
              <a:rPr lang="ro-RO" sz="1600" b="0" dirty="0" err="1" smtClean="0"/>
              <a:t>nonformală</a:t>
            </a:r>
            <a:r>
              <a:rPr lang="ro-RO" sz="1600" b="0" dirty="0" smtClean="0"/>
              <a:t>;</a:t>
            </a:r>
          </a:p>
          <a:p>
            <a:pPr lvl="0"/>
            <a:r>
              <a:rPr lang="ro-RO" sz="1600" b="0" dirty="0" smtClean="0"/>
              <a:t>Lipsa oportunităților pentru elevi de implicare în competiții naționale și internaționale, în scopul autorealizării, mai ales în perioada pandemică.</a:t>
            </a:r>
            <a:endParaRPr lang="ru-RU" sz="1600" b="0" dirty="0" smtClean="0"/>
          </a:p>
          <a:p>
            <a:endParaRPr lang="ro-RO" dirty="0"/>
          </a:p>
        </p:txBody>
      </p:sp>
      <p:sp>
        <p:nvSpPr>
          <p:cNvPr id="4" name="Slide Number Placeholder 3"/>
          <p:cNvSpPr>
            <a:spLocks noGrp="1"/>
          </p:cNvSpPr>
          <p:nvPr>
            <p:ph type="sldNum" sz="quarter" idx="10"/>
          </p:nvPr>
        </p:nvSpPr>
        <p:spPr/>
        <p:txBody>
          <a:bodyPr/>
          <a:lstStyle/>
          <a:p>
            <a:fld id="{B8796F01-7154-41E0-B48B-A6921757531A}" type="slidenum">
              <a:rPr lang="ru-RU" smtClean="0"/>
              <a:pPr/>
              <a:t>3</a:t>
            </a:fld>
            <a:endParaRPr lang="ru-RU" dirty="0"/>
          </a:p>
        </p:txBody>
      </p:sp>
    </p:spTree>
    <p:extLst>
      <p:ext uri="{BB962C8B-B14F-4D97-AF65-F5344CB8AC3E}">
        <p14:creationId xmlns:p14="http://schemas.microsoft.com/office/powerpoint/2010/main" val="4205411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o-RO" dirty="0"/>
          </a:p>
        </p:txBody>
      </p:sp>
      <p:sp>
        <p:nvSpPr>
          <p:cNvPr id="4" name="Номер слайда 3"/>
          <p:cNvSpPr>
            <a:spLocks noGrp="1"/>
          </p:cNvSpPr>
          <p:nvPr>
            <p:ph type="sldNum" sz="quarter" idx="10"/>
          </p:nvPr>
        </p:nvSpPr>
        <p:spPr/>
        <p:txBody>
          <a:bodyPr/>
          <a:lstStyle/>
          <a:p>
            <a:fld id="{B8796F01-7154-41E0-B48B-A6921757531A}" type="slidenum">
              <a:rPr lang="ru-RU" smtClean="0"/>
              <a:pPr/>
              <a:t>11</a:t>
            </a:fld>
            <a:endParaRPr lang="ru-RU" dirty="0"/>
          </a:p>
        </p:txBody>
      </p:sp>
    </p:spTree>
    <p:extLst>
      <p:ext uri="{BB962C8B-B14F-4D97-AF65-F5344CB8AC3E}">
        <p14:creationId xmlns:p14="http://schemas.microsoft.com/office/powerpoint/2010/main" val="26470813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auto">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2383" y="1498601"/>
            <a:ext cx="7008574" cy="3298825"/>
          </a:xfrm>
        </p:spPr>
        <p:txBody>
          <a:bodyPr rtlCol="0">
            <a:normAutofit/>
          </a:bodyPr>
          <a:lstStyle>
            <a:lvl1pPr algn="l" rtl="0">
              <a:lnSpc>
                <a:spcPct val="90000"/>
              </a:lnSpc>
              <a:defRPr sz="5400" cap="none" baseline="0"/>
            </a:lvl1pPr>
          </a:lstStyle>
          <a:p>
            <a:pPr rtl="0"/>
            <a:r>
              <a:rPr lang="ru-RU" smtClean="0"/>
              <a:t>Образец заголовка</a:t>
            </a:r>
            <a:endParaRPr lang="ru-RU" dirty="0"/>
          </a:p>
        </p:txBody>
      </p:sp>
      <p:sp>
        <p:nvSpPr>
          <p:cNvPr id="3" name="Подзаголовок 2"/>
          <p:cNvSpPr>
            <a:spLocks noGrp="1"/>
          </p:cNvSpPr>
          <p:nvPr>
            <p:ph type="subTitle" idx="1"/>
          </p:nvPr>
        </p:nvSpPr>
        <p:spPr>
          <a:xfrm>
            <a:off x="4672383" y="4927600"/>
            <a:ext cx="7008574" cy="1244600"/>
          </a:xfrm>
        </p:spPr>
        <p:txBody>
          <a:bodyPr rtlCol="0">
            <a:normAutofit/>
          </a:bodyPr>
          <a:lstStyle>
            <a:lvl1pPr marL="0" indent="0" algn="l" rtl="0">
              <a:spcBef>
                <a:spcPts val="0"/>
              </a:spcBef>
              <a:buNone/>
              <a:defRPr sz="2800" b="0">
                <a:solidFill>
                  <a:schemeClr val="tx1"/>
                </a:solidFill>
              </a:defRPr>
            </a:lvl1pPr>
            <a:lvl2pPr marL="609493" indent="0" algn="ctr" rtl="0">
              <a:buNone/>
              <a:defRPr>
                <a:solidFill>
                  <a:schemeClr val="tx1">
                    <a:tint val="75000"/>
                  </a:schemeClr>
                </a:solidFill>
              </a:defRPr>
            </a:lvl2pPr>
            <a:lvl3pPr marL="1218987" indent="0" algn="ctr" rtl="0">
              <a:buNone/>
              <a:defRPr>
                <a:solidFill>
                  <a:schemeClr val="tx1">
                    <a:tint val="75000"/>
                  </a:schemeClr>
                </a:solidFill>
              </a:defRPr>
            </a:lvl3pPr>
            <a:lvl4pPr marL="1828480" indent="0" algn="ctr" rtl="0">
              <a:buNone/>
              <a:defRPr>
                <a:solidFill>
                  <a:schemeClr val="tx1">
                    <a:tint val="75000"/>
                  </a:schemeClr>
                </a:solidFill>
              </a:defRPr>
            </a:lvl4pPr>
            <a:lvl5pPr marL="2437973" indent="0" algn="ctr" rtl="0">
              <a:buNone/>
              <a:defRPr>
                <a:solidFill>
                  <a:schemeClr val="tx1">
                    <a:tint val="75000"/>
                  </a:schemeClr>
                </a:solidFill>
              </a:defRPr>
            </a:lvl5pPr>
            <a:lvl6pPr marL="3047467" indent="0" algn="ctr" rtl="0">
              <a:buNone/>
              <a:defRPr>
                <a:solidFill>
                  <a:schemeClr val="tx1">
                    <a:tint val="75000"/>
                  </a:schemeClr>
                </a:solidFill>
              </a:defRPr>
            </a:lvl6pPr>
            <a:lvl7pPr marL="3656960" indent="0" algn="ctr" rtl="0">
              <a:buNone/>
              <a:defRPr>
                <a:solidFill>
                  <a:schemeClr val="tx1">
                    <a:tint val="75000"/>
                  </a:schemeClr>
                </a:solidFill>
              </a:defRPr>
            </a:lvl7pPr>
            <a:lvl8pPr marL="4266453" indent="0" algn="ctr" rtl="0">
              <a:buNone/>
              <a:defRPr>
                <a:solidFill>
                  <a:schemeClr val="tx1">
                    <a:tint val="75000"/>
                  </a:schemeClr>
                </a:solidFill>
              </a:defRPr>
            </a:lvl8pPr>
            <a:lvl9pPr marL="4875947" indent="0" algn="ctr" rtl="0">
              <a:buNone/>
              <a:defRPr>
                <a:solidFill>
                  <a:schemeClr val="tx1">
                    <a:tint val="75000"/>
                  </a:schemeClr>
                </a:solidFill>
              </a:defRPr>
            </a:lvl9pPr>
          </a:lstStyle>
          <a:p>
            <a:pPr rtl="0"/>
            <a:r>
              <a:rPr lang="ru-RU" smtClean="0"/>
              <a:t>Образец подзаголовка</a:t>
            </a:r>
            <a:endParaRPr lang="ru-RU" dirty="0"/>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B5A54A38-064E-4FD3-ADDA-813D070CCDEC}" type="datetime1">
              <a:rPr lang="ru-RU" smtClean="0"/>
              <a:pPr/>
              <a:t>30.09.2021</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591C5AD9-787D-40FA-8A4D-16A055B9AF81}" type="slidenum">
              <a:rPr lang="ru-RU" smtClean="0"/>
              <a:pPr rtl="0"/>
              <a:t>‹#›</a:t>
            </a:fld>
            <a:endParaRPr lang="ru-RU" dirty="0"/>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852633" y="274638"/>
            <a:ext cx="1422030" cy="5897561"/>
          </a:xfrm>
        </p:spPr>
        <p:txBody>
          <a:bodyPr vert="eaVert" rtlCol="0"/>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a:xfrm>
            <a:off x="1117309" y="274638"/>
            <a:ext cx="8532178" cy="5897561"/>
          </a:xfrm>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E96D35B-A72A-47CE-BC7F-8E47A98042F7}" type="datetime1">
              <a:rPr lang="ru-RU" smtClean="0"/>
              <a:pPr/>
              <a:t>30.09.2021</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591C5AD9-787D-40FA-8A4D-16A055B9AF81}" type="slidenum">
              <a:rPr lang="ru-RU" smtClean="0"/>
              <a:pPr rtl="0"/>
              <a:t>‹#›</a:t>
            </a:fld>
            <a:endParaRPr lang="ru-RU" dirty="0"/>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Объект 2"/>
          <p:cNvSpPr>
            <a:spLocks noGrp="1"/>
          </p:cNvSpPr>
          <p:nvPr>
            <p:ph idx="1"/>
          </p:nvPr>
        </p:nvSpPr>
        <p:spPr/>
        <p:txBody>
          <a:bodyPr rtlCol="0"/>
          <a:lstStyle>
            <a:lvl5pPr algn="l" rtl="0">
              <a:defRPr/>
            </a:lvl5pPr>
            <a:lvl6pPr algn="l" rtl="0">
              <a:defRPr/>
            </a:lvl6pPr>
            <a:lvl7pPr algn="l" rtl="0">
              <a:defRPr baseline="0"/>
            </a:lvl7pPr>
            <a:lvl8pPr algn="l" rtl="0">
              <a:defRPr baseline="0"/>
            </a:lvl8pPr>
            <a:lvl9pPr algn="l" rtl="0">
              <a:defRPr baseline="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6F05FC7-2B8E-409D-848C-109CED0920CB}" type="datetime1">
              <a:rPr lang="ru-RU" smtClean="0"/>
              <a:pPr/>
              <a:t>30.09.2021</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DA60BA0E-20D0-4E7C-B286-26C960A6788F}" type="slidenum">
              <a:rPr lang="ru-RU" smtClean="0"/>
              <a:pPr rtl="0"/>
              <a:t>‹#›</a:t>
            </a:fld>
            <a:endParaRPr lang="ru-RU" dirty="0"/>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bwMode="auto">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2589" y="4445000"/>
            <a:ext cx="7008574" cy="1930400"/>
          </a:xfrm>
        </p:spPr>
        <p:txBody>
          <a:bodyPr rtlCol="0" anchor="t">
            <a:normAutofit/>
          </a:bodyPr>
          <a:lstStyle>
            <a:lvl1pPr algn="l" rtl="0">
              <a:defRPr sz="5400" b="0" cap="none" baseline="0"/>
            </a:lvl1pPr>
          </a:lstStyle>
          <a:p>
            <a:pPr rtl="0"/>
            <a:r>
              <a:rPr lang="ru-RU" smtClean="0"/>
              <a:t>Образец заголовка</a:t>
            </a:r>
            <a:endParaRPr lang="ru-RU" dirty="0"/>
          </a:p>
        </p:txBody>
      </p:sp>
      <p:sp>
        <p:nvSpPr>
          <p:cNvPr id="3" name="Текст 2"/>
          <p:cNvSpPr>
            <a:spLocks noGrp="1"/>
          </p:cNvSpPr>
          <p:nvPr>
            <p:ph type="body" idx="1"/>
          </p:nvPr>
        </p:nvSpPr>
        <p:spPr>
          <a:xfrm>
            <a:off x="812589" y="3124200"/>
            <a:ext cx="7008574" cy="1296987"/>
          </a:xfrm>
        </p:spPr>
        <p:txBody>
          <a:bodyPr rtlCol="0" anchor="b">
            <a:normAutofit/>
          </a:bodyPr>
          <a:lstStyle>
            <a:lvl1pPr marL="0" indent="0" algn="l" rtl="0">
              <a:spcBef>
                <a:spcPts val="0"/>
              </a:spcBef>
              <a:buNone/>
              <a:defRPr sz="2800">
                <a:solidFill>
                  <a:schemeClr val="tx1"/>
                </a:solidFill>
              </a:defRPr>
            </a:lvl1pPr>
            <a:lvl2pPr marL="609493" indent="0" algn="l" rtl="0">
              <a:buNone/>
              <a:defRPr sz="2400">
                <a:solidFill>
                  <a:schemeClr val="tx1">
                    <a:tint val="75000"/>
                  </a:schemeClr>
                </a:solidFill>
              </a:defRPr>
            </a:lvl2pPr>
            <a:lvl3pPr marL="1218987" indent="0" algn="l" rtl="0">
              <a:buNone/>
              <a:defRPr sz="2100">
                <a:solidFill>
                  <a:schemeClr val="tx1">
                    <a:tint val="75000"/>
                  </a:schemeClr>
                </a:solidFill>
              </a:defRPr>
            </a:lvl3pPr>
            <a:lvl4pPr marL="1828480" indent="0" algn="l" rtl="0">
              <a:buNone/>
              <a:defRPr sz="1900">
                <a:solidFill>
                  <a:schemeClr val="tx1">
                    <a:tint val="75000"/>
                  </a:schemeClr>
                </a:solidFill>
              </a:defRPr>
            </a:lvl4pPr>
            <a:lvl5pPr marL="2437973" indent="0" algn="l" rtl="0">
              <a:buNone/>
              <a:defRPr sz="1900">
                <a:solidFill>
                  <a:schemeClr val="tx1">
                    <a:tint val="75000"/>
                  </a:schemeClr>
                </a:solidFill>
              </a:defRPr>
            </a:lvl5pPr>
            <a:lvl6pPr marL="3047467" indent="0" algn="l" rtl="0">
              <a:buNone/>
              <a:defRPr sz="1900">
                <a:solidFill>
                  <a:schemeClr val="tx1">
                    <a:tint val="75000"/>
                  </a:schemeClr>
                </a:solidFill>
              </a:defRPr>
            </a:lvl6pPr>
            <a:lvl7pPr marL="3656960" indent="0" algn="l" rtl="0">
              <a:buNone/>
              <a:defRPr sz="1900">
                <a:solidFill>
                  <a:schemeClr val="tx1">
                    <a:tint val="75000"/>
                  </a:schemeClr>
                </a:solidFill>
              </a:defRPr>
            </a:lvl7pPr>
            <a:lvl8pPr marL="4266453" indent="0" algn="l" rtl="0">
              <a:buNone/>
              <a:defRPr sz="1900">
                <a:solidFill>
                  <a:schemeClr val="tx1">
                    <a:tint val="75000"/>
                  </a:schemeClr>
                </a:solidFill>
              </a:defRPr>
            </a:lvl8pPr>
            <a:lvl9pPr marL="4875947" indent="0" algn="l" rtl="0">
              <a:buNone/>
              <a:defRPr sz="1900">
                <a:solidFill>
                  <a:schemeClr val="tx1">
                    <a:tint val="75000"/>
                  </a:schemeClr>
                </a:solidFill>
              </a:defRPr>
            </a:lvl9pPr>
          </a:lstStyle>
          <a:p>
            <a:pPr lvl="0" rtl="0"/>
            <a:r>
              <a:rPr lang="ru-RU" smtClean="0"/>
              <a:t>Образец текста</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типа объектов">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lang="ru-RU" dirty="0"/>
          </a:p>
        </p:txBody>
      </p:sp>
      <p:sp>
        <p:nvSpPr>
          <p:cNvPr id="3" name="Объект 2"/>
          <p:cNvSpPr>
            <a:spLocks noGrp="1"/>
          </p:cNvSpPr>
          <p:nvPr>
            <p:ph sz="half" idx="1"/>
          </p:nvPr>
        </p:nvSpPr>
        <p:spPr>
          <a:xfrm>
            <a:off x="111730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Объект 3"/>
          <p:cNvSpPr>
            <a:spLocks noGrp="1"/>
          </p:cNvSpPr>
          <p:nvPr>
            <p:ph sz="half" idx="2"/>
          </p:nvPr>
        </p:nvSpPr>
        <p:spPr>
          <a:xfrm>
            <a:off x="629755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Дата 4"/>
          <p:cNvSpPr>
            <a:spLocks noGrp="1"/>
          </p:cNvSpPr>
          <p:nvPr>
            <p:ph type="dt" sz="half" idx="10"/>
          </p:nvPr>
        </p:nvSpPr>
        <p:spPr/>
        <p:txBody>
          <a:bodyPr rtlCol="0"/>
          <a:lstStyle>
            <a:lvl1pPr>
              <a:defRPr/>
            </a:lvl1pPr>
          </a:lstStyle>
          <a:p>
            <a:fld id="{654A55CC-0A00-4078-B471-E82144E029E5}" type="datetime1">
              <a:rPr lang="ru-RU" smtClean="0"/>
              <a:pPr/>
              <a:t>30.09.2021</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EB37DED6-D4C7-42EE-AB49-D2E39E64FDE4}" type="slidenum">
              <a:rPr lang="ru-RU" smtClean="0"/>
              <a:pPr rtl="0"/>
              <a:t>‹#›</a:t>
            </a:fld>
            <a:endParaRPr lang="ru-RU" dirty="0"/>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algn="l" rtl="0">
              <a:defRPr/>
            </a:lvl1pPr>
          </a:lstStyle>
          <a:p>
            <a:pPr rtl="0"/>
            <a:r>
              <a:rPr lang="ru-RU" smtClean="0"/>
              <a:t>Образец заголовка</a:t>
            </a:r>
            <a:endParaRPr lang="ru-RU" dirty="0"/>
          </a:p>
        </p:txBody>
      </p:sp>
      <p:sp>
        <p:nvSpPr>
          <p:cNvPr id="3" name="Текст 2"/>
          <p:cNvSpPr>
            <a:spLocks noGrp="1"/>
          </p:cNvSpPr>
          <p:nvPr>
            <p:ph type="body" idx="1"/>
          </p:nvPr>
        </p:nvSpPr>
        <p:spPr>
          <a:xfrm>
            <a:off x="112137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smtClean="0"/>
              <a:t>Образец текста</a:t>
            </a:r>
          </a:p>
        </p:txBody>
      </p:sp>
      <p:sp>
        <p:nvSpPr>
          <p:cNvPr id="4" name="Объект 3"/>
          <p:cNvSpPr>
            <a:spLocks noGrp="1"/>
          </p:cNvSpPr>
          <p:nvPr>
            <p:ph sz="half" idx="2"/>
          </p:nvPr>
        </p:nvSpPr>
        <p:spPr>
          <a:xfrm>
            <a:off x="111730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Текст 4"/>
          <p:cNvSpPr>
            <a:spLocks noGrp="1"/>
          </p:cNvSpPr>
          <p:nvPr>
            <p:ph type="body" sz="quarter" idx="3"/>
          </p:nvPr>
        </p:nvSpPr>
        <p:spPr>
          <a:xfrm>
            <a:off x="630162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smtClean="0"/>
              <a:t>Образец текста</a:t>
            </a:r>
          </a:p>
        </p:txBody>
      </p:sp>
      <p:sp>
        <p:nvSpPr>
          <p:cNvPr id="6" name="Объект 5"/>
          <p:cNvSpPr>
            <a:spLocks noGrp="1"/>
          </p:cNvSpPr>
          <p:nvPr>
            <p:ph sz="quarter" idx="4"/>
          </p:nvPr>
        </p:nvSpPr>
        <p:spPr>
          <a:xfrm>
            <a:off x="629755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7" name="Дата 6"/>
          <p:cNvSpPr>
            <a:spLocks noGrp="1"/>
          </p:cNvSpPr>
          <p:nvPr>
            <p:ph type="dt" sz="half" idx="10"/>
          </p:nvPr>
        </p:nvSpPr>
        <p:spPr/>
        <p:txBody>
          <a:bodyPr rtlCol="0"/>
          <a:lstStyle>
            <a:lvl1pPr>
              <a:defRPr/>
            </a:lvl1pPr>
          </a:lstStyle>
          <a:p>
            <a:fld id="{2929E139-3DCD-45B3-A256-BC4A45460039}" type="datetime1">
              <a:rPr lang="ru-RU" smtClean="0"/>
              <a:pPr/>
              <a:t>30.09.2021</a:t>
            </a:fld>
            <a:endParaRPr lang="ru-RU" dirty="0"/>
          </a:p>
        </p:txBody>
      </p:sp>
      <p:sp>
        <p:nvSpPr>
          <p:cNvPr id="8" name="Нижний колонтитул 7"/>
          <p:cNvSpPr>
            <a:spLocks noGrp="1"/>
          </p:cNvSpPr>
          <p:nvPr>
            <p:ph type="ftr" sz="quarter" idx="11"/>
          </p:nvPr>
        </p:nvSpPr>
        <p:spPr/>
        <p:txBody>
          <a:bodyPr rtlCol="0"/>
          <a:lstStyle/>
          <a:p>
            <a:pPr rtl="0"/>
            <a:endParaRPr lang="ru-RU" dirty="0"/>
          </a:p>
        </p:txBody>
      </p:sp>
      <p:sp>
        <p:nvSpPr>
          <p:cNvPr id="9" name="Номер слайда 8"/>
          <p:cNvSpPr>
            <a:spLocks noGrp="1"/>
          </p:cNvSpPr>
          <p:nvPr>
            <p:ph type="sldNum" sz="quarter" idx="12"/>
          </p:nvPr>
        </p:nvSpPr>
        <p:spPr/>
        <p:txBody>
          <a:bodyPr rtlCol="0"/>
          <a:lstStyle/>
          <a:p>
            <a:pPr rtl="0"/>
            <a:fld id="{EB37DED6-D4C7-42EE-AB49-D2E39E64FDE4}" type="slidenum">
              <a:rPr lang="ru-RU" smtClean="0"/>
              <a:pPr rtl="0"/>
              <a:t>‹#›</a:t>
            </a:fld>
            <a:endParaRPr lang="ru-RU" dirty="0"/>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Дата 2"/>
          <p:cNvSpPr>
            <a:spLocks noGrp="1"/>
          </p:cNvSpPr>
          <p:nvPr>
            <p:ph type="dt" sz="half" idx="10"/>
          </p:nvPr>
        </p:nvSpPr>
        <p:spPr/>
        <p:txBody>
          <a:bodyPr rtlCol="0"/>
          <a:lstStyle>
            <a:lvl1pPr>
              <a:defRPr/>
            </a:lvl1pPr>
          </a:lstStyle>
          <a:p>
            <a:fld id="{70E3CC68-AEAE-47A6-9F44-4FA6ECD045F6}" type="datetime1">
              <a:rPr lang="ru-RU" smtClean="0"/>
              <a:pPr/>
              <a:t>30.09.2021</a:t>
            </a:fld>
            <a:endParaRPr lang="ru-RU" dirty="0"/>
          </a:p>
        </p:txBody>
      </p:sp>
      <p:sp>
        <p:nvSpPr>
          <p:cNvPr id="4" name="Нижний колонтитул 3"/>
          <p:cNvSpPr>
            <a:spLocks noGrp="1"/>
          </p:cNvSpPr>
          <p:nvPr>
            <p:ph type="ftr" sz="quarter" idx="11"/>
          </p:nvPr>
        </p:nvSpPr>
        <p:spPr/>
        <p:txBody>
          <a:bodyPr rtlCol="0"/>
          <a:lstStyle/>
          <a:p>
            <a:pPr rtl="0"/>
            <a:endParaRPr lang="ru-RU" dirty="0"/>
          </a:p>
        </p:txBody>
      </p:sp>
      <p:sp>
        <p:nvSpPr>
          <p:cNvPr id="5" name="Номер слайда 4"/>
          <p:cNvSpPr>
            <a:spLocks noGrp="1"/>
          </p:cNvSpPr>
          <p:nvPr>
            <p:ph type="sldNum" sz="quarter" idx="12"/>
          </p:nvPr>
        </p:nvSpPr>
        <p:spPr/>
        <p:txBody>
          <a:bodyPr rtlCol="0"/>
          <a:lstStyle/>
          <a:p>
            <a:pPr rtl="0"/>
            <a:fld id="{EB37DED6-D4C7-42EE-AB49-D2E39E64FDE4}" type="slidenum">
              <a:rPr lang="ru-RU" smtClean="0"/>
              <a:pPr rtl="0"/>
              <a:t>‹#›</a:t>
            </a:fld>
            <a:endParaRPr lang="ru-RU" dirty="0"/>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lvl1pPr>
              <a:defRPr/>
            </a:lvl1pPr>
          </a:lstStyle>
          <a:p>
            <a:fld id="{3AF61297-96D5-47D9-A057-97E3A0064DBB}" type="datetime1">
              <a:rPr lang="ru-RU" smtClean="0"/>
              <a:pPr/>
              <a:t>30.09.2021</a:t>
            </a:fld>
            <a:endParaRPr lang="ru-RU" dirty="0"/>
          </a:p>
        </p:txBody>
      </p:sp>
      <p:sp>
        <p:nvSpPr>
          <p:cNvPr id="3" name="Нижний колонтитул 2"/>
          <p:cNvSpPr>
            <a:spLocks noGrp="1"/>
          </p:cNvSpPr>
          <p:nvPr>
            <p:ph type="ftr" sz="quarter" idx="11"/>
          </p:nvPr>
        </p:nvSpPr>
        <p:spPr/>
        <p:txBody>
          <a:bodyPr rtlCol="0"/>
          <a:lstStyle/>
          <a:p>
            <a:pPr rtl="0"/>
            <a:endParaRPr lang="ru-RU" dirty="0"/>
          </a:p>
        </p:txBody>
      </p:sp>
      <p:sp>
        <p:nvSpPr>
          <p:cNvPr id="4" name="Номер слайда 3"/>
          <p:cNvSpPr>
            <a:spLocks noGrp="1"/>
          </p:cNvSpPr>
          <p:nvPr>
            <p:ph type="sldNum" sz="quarter" idx="12"/>
          </p:nvPr>
        </p:nvSpPr>
        <p:spPr/>
        <p:txBody>
          <a:bodyPr rtlCol="0"/>
          <a:lstStyle/>
          <a:p>
            <a:pPr rtl="0"/>
            <a:fld id="{EB37DED6-D4C7-42EE-AB49-D2E39E64FDE4}" type="slidenum">
              <a:rPr lang="ru-RU" smtClean="0"/>
              <a:pPr rtl="0"/>
              <a:t>‹#›</a:t>
            </a:fld>
            <a:endParaRPr lang="ru-RU" dirty="0"/>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головок 1"/>
          <p:cNvSpPr>
            <a:spLocks noGrp="1"/>
          </p:cNvSpPr>
          <p:nvPr>
            <p:ph type="title"/>
          </p:nvPr>
        </p:nvSpPr>
        <p:spPr>
          <a:xfrm>
            <a:off x="304721" y="1701800"/>
            <a:ext cx="3351927" cy="2844800"/>
          </a:xfrm>
        </p:spPr>
        <p:txBody>
          <a:bodyPr rtlCol="0" anchor="b">
            <a:normAutofit/>
          </a:bodyPr>
          <a:lstStyle>
            <a:lvl1pPr algn="l" rtl="0">
              <a:defRPr sz="2000" b="1"/>
            </a:lvl1pPr>
          </a:lstStyle>
          <a:p>
            <a:pPr rtl="0"/>
            <a:r>
              <a:rPr lang="ru-RU" smtClean="0"/>
              <a:t>Образец заголовка</a:t>
            </a:r>
            <a:endParaRPr lang="ru-RU" dirty="0"/>
          </a:p>
        </p:txBody>
      </p:sp>
      <p:sp>
        <p:nvSpPr>
          <p:cNvPr id="3" name="Объект 2"/>
          <p:cNvSpPr>
            <a:spLocks noGrp="1"/>
          </p:cNvSpPr>
          <p:nvPr>
            <p:ph idx="1"/>
          </p:nvPr>
        </p:nvSpPr>
        <p:spPr>
          <a:xfrm>
            <a:off x="4469236" y="482600"/>
            <a:ext cx="6805427" cy="5892800"/>
          </a:xfrm>
        </p:spPr>
        <p:txBody>
          <a:bodyPr rtlCol="0">
            <a:normAutofit/>
          </a:bodyPr>
          <a:lstStyle>
            <a:lvl1pPr algn="l" rtl="0">
              <a:defRPr sz="2400"/>
            </a:lvl1pPr>
            <a:lvl2pPr algn="l" rtl="0">
              <a:defRPr sz="2000"/>
            </a:lvl2pPr>
            <a:lvl3pPr algn="l" rtl="0">
              <a:defRPr sz="18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Текст 3"/>
          <p:cNvSpPr>
            <a:spLocks noGrp="1"/>
          </p:cNvSpPr>
          <p:nvPr>
            <p:ph type="body" sz="half" idx="2"/>
          </p:nvPr>
        </p:nvSpPr>
        <p:spPr>
          <a:xfrm>
            <a:off x="304721" y="4648200"/>
            <a:ext cx="3351927" cy="1727200"/>
          </a:xfrm>
        </p:spPr>
        <p:txBody>
          <a:bodyPr rtlCol="0">
            <a:normAutofit/>
          </a:bodyPr>
          <a:lstStyle>
            <a:lvl1pPr marL="0" indent="0" algn="l" rtl="0">
              <a:spcBef>
                <a:spcPts val="120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63A3AD06-A2F7-42F2-8394-5FE48A31B1CA}" type="datetime1">
              <a:rPr lang="ru-RU" smtClean="0"/>
              <a:pPr/>
              <a:t>30.09.2021</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2DFBB78A-01B4-41F2-96B0-677A4A282832}" type="slidenum">
              <a:rPr lang="ru-RU" smtClean="0"/>
              <a:pPr rtl="0"/>
              <a:t>‹#›</a:t>
            </a:fld>
            <a:endParaRPr lang="ru-RU" dirty="0"/>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головок 1"/>
          <p:cNvSpPr>
            <a:spLocks noGrp="1"/>
          </p:cNvSpPr>
          <p:nvPr>
            <p:ph type="title"/>
          </p:nvPr>
        </p:nvSpPr>
        <p:spPr>
          <a:xfrm>
            <a:off x="2437765" y="4800600"/>
            <a:ext cx="7313295" cy="762000"/>
          </a:xfrm>
        </p:spPr>
        <p:txBody>
          <a:bodyPr rtlCol="0" anchor="b">
            <a:normAutofit/>
          </a:bodyPr>
          <a:lstStyle>
            <a:lvl1pPr algn="l" rtl="0">
              <a:defRPr sz="2000" b="1"/>
            </a:lvl1pPr>
          </a:lstStyle>
          <a:p>
            <a:pPr rtl="0"/>
            <a:r>
              <a:rPr lang="ru-RU" smtClean="0"/>
              <a:t>Образец заголовка</a:t>
            </a:r>
            <a:endParaRPr lang="ru-RU" dirty="0"/>
          </a:p>
        </p:txBody>
      </p:sp>
      <p:sp>
        <p:nvSpPr>
          <p:cNvPr id="3" name="Рисунок 2"/>
          <p:cNvSpPr>
            <a:spLocks noGrp="1"/>
          </p:cNvSpPr>
          <p:nvPr>
            <p:ph type="pic" idx="1"/>
          </p:nvPr>
        </p:nvSpPr>
        <p:spPr>
          <a:xfrm>
            <a:off x="2437765" y="279401"/>
            <a:ext cx="7313295" cy="4448175"/>
          </a:xfrm>
        </p:spPr>
        <p:txBody>
          <a:bodyPr rtlCol="0">
            <a:normAutofit/>
          </a:bodyPr>
          <a:lstStyle>
            <a:lvl1pPr marL="0" indent="0" algn="l" rtl="0">
              <a:buNone/>
              <a:defRPr sz="28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ru-RU" smtClean="0"/>
              <a:t>Вставка рисунка</a:t>
            </a:r>
            <a:endParaRPr lang="ru-RU" dirty="0"/>
          </a:p>
        </p:txBody>
      </p:sp>
      <p:sp>
        <p:nvSpPr>
          <p:cNvPr id="4" name="Текст 3"/>
          <p:cNvSpPr>
            <a:spLocks noGrp="1"/>
          </p:cNvSpPr>
          <p:nvPr>
            <p:ph type="body" sz="half" idx="2"/>
          </p:nvPr>
        </p:nvSpPr>
        <p:spPr>
          <a:xfrm>
            <a:off x="2437765" y="5562600"/>
            <a:ext cx="7313295" cy="812800"/>
          </a:xfrm>
        </p:spPr>
        <p:txBody>
          <a:bodyPr rtlCol="0">
            <a:normAutofit/>
          </a:bodyPr>
          <a:lstStyle>
            <a:lvl1pPr marL="0" indent="0" algn="l" rtl="0">
              <a:spcBef>
                <a:spcPts val="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2DE9F9B5-42A6-4D3C-A117-7204DD0BD50D}" type="datetime1">
              <a:rPr lang="ru-RU" smtClean="0"/>
              <a:pPr/>
              <a:t>30.09.2021</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2DFBB78A-01B4-41F2-96B0-677A4A282832}" type="slidenum">
              <a:rPr lang="ru-RU" smtClean="0"/>
              <a:pPr rtl="0"/>
              <a:t>‹#›</a:t>
            </a:fld>
            <a:endParaRPr lang="ru-RU" dirty="0"/>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9" name="Прямоугольник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полнитель заголовка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pPr rtl="0"/>
            <a:r>
              <a:rPr lang="ru-RU" dirty="0" smtClean="0"/>
              <a:t>Образец заголовка</a:t>
            </a:r>
            <a:endParaRPr lang="ru-RU" dirty="0"/>
          </a:p>
        </p:txBody>
      </p:sp>
      <p:sp>
        <p:nvSpPr>
          <p:cNvPr id="3" name="Замещающий текст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Дата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rtl="0">
              <a:defRPr sz="1200">
                <a:solidFill>
                  <a:schemeClr val="tx2">
                    <a:lumMod val="50000"/>
                    <a:lumOff val="50000"/>
                  </a:schemeClr>
                </a:solidFill>
              </a:defRPr>
            </a:lvl1pPr>
          </a:lstStyle>
          <a:p>
            <a:fld id="{40EAA6FA-49D8-40F0-9874-72AAFBF9C152}" type="datetime1">
              <a:rPr lang="ru-RU" smtClean="0"/>
              <a:pPr/>
              <a:t>30.09.2021</a:t>
            </a:fld>
            <a:endParaRPr lang="ru-RU" dirty="0"/>
          </a:p>
        </p:txBody>
      </p:sp>
      <p:sp>
        <p:nvSpPr>
          <p:cNvPr id="5" name="Нижний колонтитул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rtl="0">
              <a:defRPr sz="1200">
                <a:solidFill>
                  <a:schemeClr val="tx2">
                    <a:lumMod val="50000"/>
                    <a:lumOff val="50000"/>
                  </a:schemeClr>
                </a:solidFill>
              </a:defRPr>
            </a:lvl1pPr>
          </a:lstStyle>
          <a:p>
            <a:pPr rtl="0"/>
            <a:endParaRPr lang="ru-RU" dirty="0"/>
          </a:p>
        </p:txBody>
      </p:sp>
      <p:sp>
        <p:nvSpPr>
          <p:cNvPr id="6" name="Номер слайда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rtl="0">
              <a:defRPr sz="1200">
                <a:solidFill>
                  <a:schemeClr val="tx2">
                    <a:lumMod val="50000"/>
                    <a:lumOff val="50000"/>
                  </a:schemeClr>
                </a:solidFill>
              </a:defRPr>
            </a:lvl1pPr>
          </a:lstStyle>
          <a:p>
            <a:fld id="{EB37DED6-D4C7-42EE-AB49-D2E39E64FDE4}" type="slidenum">
              <a:rPr lang="ru-RU" smtClean="0"/>
              <a:pPr/>
              <a:t>‹#›</a:t>
            </a:fld>
            <a:endParaRPr lang="ru-RU" dirty="0"/>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hyperlink" Target="https://www.facebook.com/mdaniel.cristeaenache?__cft__%5b0%5d=AZWqozOmo3YUO5hMlEfEDRxE3MdAPLnqMKrVyhgi1gbuunVSukq8JnuTGUFO3YupC1TW9JtZJFhMlmE2dL46AoqqyE3IGbuOII_nwEVfSLyQVyQtGK05MI_YgiWE2WpBB1Y1OaD38S3WiDB7-322_5t0O68K60Fk1H_ml-_mbb4EPw&amp;__tn__=-UC,P-y-R" TargetMode="External"/><Relationship Id="rId7" Type="http://schemas.openxmlformats.org/officeDocument/2006/relationships/image" Target="../media/image22.jpeg"/><Relationship Id="rId12" Type="http://schemas.openxmlformats.org/officeDocument/2006/relationships/hyperlink" Target="https://www.facebook.com/watch/live/?v=158328355917641&amp;ref=watch_permalink"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21.png"/><Relationship Id="rId11" Type="http://schemas.openxmlformats.org/officeDocument/2006/relationships/image" Target="../media/image26.jpe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hyperlink" Target="https://www.facebook.com/mdaniel.cristeaenache/posts/1300715930309310?__cft__%5b0%5d=AZWqozOmo3YUO5hMlEfEDRxE3MdAPLnqMKrVyhgi1gbuunVSukq8JnuTGUFO3YupC1TW9JtZJFhMlmE2dL46AoqqyE3IGbuOII_nwEVfSLyQVyQtGK05MI_YgiWE2WpBB1Y1OaD38S3WiDB7-322_5t0O68K60Fk1H_ml-_mbb4EPw&amp;__tn__=,O,P-y-R" TargetMode="External"/><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hyperlink" Target="https://www.instagram.com/carabus_onache/"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8" Type="http://schemas.openxmlformats.org/officeDocument/2006/relationships/hyperlink" Target="https://drive.google.com/open?id=1aI7SiTqaBfxnIMu0nIoeqmueBASCc5AB" TargetMode="External"/><Relationship Id="rId13" Type="http://schemas.openxmlformats.org/officeDocument/2006/relationships/hyperlink" Target="https://www.storyjumper.com/book/read/98590116/602168f0c180e" TargetMode="External"/><Relationship Id="rId18" Type="http://schemas.openxmlformats.org/officeDocument/2006/relationships/image" Target="../media/image16.png"/><Relationship Id="rId3" Type="http://schemas.openxmlformats.org/officeDocument/2006/relationships/image" Target="../media/image12.jpeg"/><Relationship Id="rId21" Type="http://schemas.openxmlformats.org/officeDocument/2006/relationships/image" Target="../media/image19.png"/><Relationship Id="rId7" Type="http://schemas.openxmlformats.org/officeDocument/2006/relationships/hyperlink" Target="https://drive.google.com/file/d/1IgcBeKUC1qlFZL-89G8gl-vfrY9gEzC5/view" TargetMode="External"/><Relationship Id="rId12" Type="http://schemas.openxmlformats.org/officeDocument/2006/relationships/hyperlink" Target="https://www.storyjumper.com/book/read/98802516/602647d383e35" TargetMode="External"/><Relationship Id="rId17" Type="http://schemas.openxmlformats.org/officeDocument/2006/relationships/image" Target="../media/image15.png"/><Relationship Id="rId2" Type="http://schemas.openxmlformats.org/officeDocument/2006/relationships/image" Target="../media/image11.jpeg"/><Relationship Id="rId16" Type="http://schemas.openxmlformats.org/officeDocument/2006/relationships/hyperlink" Target="https://www.facebook.com/muzeul.tata" TargetMode="External"/><Relationship Id="rId20" Type="http://schemas.openxmlformats.org/officeDocument/2006/relationships/image" Target="../media/image18.png"/><Relationship Id="rId1" Type="http://schemas.openxmlformats.org/officeDocument/2006/relationships/slideLayout" Target="../slideLayouts/slideLayout8.xml"/><Relationship Id="rId6" Type="http://schemas.openxmlformats.org/officeDocument/2006/relationships/hyperlink" Target="https://drive.google.com/file/d/1wDdk6lbFwEwxYseQBwI_9ydGLPoeqbZ1/view" TargetMode="External"/><Relationship Id="rId11" Type="http://schemas.openxmlformats.org/officeDocument/2006/relationships/hyperlink" Target="https://agiromoldova.wordpress.com/2021/03/07/muzeul-personajului/" TargetMode="External"/><Relationship Id="rId5" Type="http://schemas.openxmlformats.org/officeDocument/2006/relationships/image" Target="../media/image14.jpeg"/><Relationship Id="rId15" Type="http://schemas.openxmlformats.org/officeDocument/2006/relationships/hyperlink" Target="https://drive.google.com/open?id=1WnfJc3Xgbobuim6_bWVr8G-texLPJ2wq" TargetMode="External"/><Relationship Id="rId10" Type="http://schemas.openxmlformats.org/officeDocument/2006/relationships/hyperlink" Target="https://drive.google.com/file/d/1p7jjKlLxCkClfOMn0K6_S_MwjLWLtA17/view" TargetMode="External"/><Relationship Id="rId19" Type="http://schemas.openxmlformats.org/officeDocument/2006/relationships/image" Target="../media/image17.png"/><Relationship Id="rId4" Type="http://schemas.openxmlformats.org/officeDocument/2006/relationships/image" Target="../media/image13.jpeg"/><Relationship Id="rId9" Type="http://schemas.openxmlformats.org/officeDocument/2006/relationships/hyperlink" Target="https://drive.google.com/file/d/1tKYLQZb7eP-kAupoqPBF_lpvtrDycBDP/view" TargetMode="External"/><Relationship Id="rId14" Type="http://schemas.openxmlformats.org/officeDocument/2006/relationships/hyperlink" Target="https://drive.google.com/file/d/1ruare2iW4YC1mdiQNPWm7ek6tTA5mGWg" TargetMode="Externa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718148" y="620688"/>
            <a:ext cx="8136904" cy="1512168"/>
          </a:xfrm>
        </p:spPr>
        <p:txBody>
          <a:bodyPr rtlCol="0">
            <a:noAutofit/>
          </a:bodyPr>
          <a:lstStyle/>
          <a:p>
            <a:pPr algn="ctr" rtl="0"/>
            <a:r>
              <a:rPr lang="ro-RO" sz="2000" dirty="0" smtClean="0">
                <a:latin typeface="Times New Roman" panose="02020603050405020304" pitchFamily="18" charset="0"/>
                <a:cs typeface="Times New Roman" panose="02020603050405020304" pitchFamily="18" charset="0"/>
              </a:rPr>
              <a:t>Ministerul </a:t>
            </a:r>
            <a:r>
              <a:rPr lang="ro-RO" sz="2000" dirty="0" smtClean="0">
                <a:latin typeface="Times New Roman" panose="02020603050405020304" pitchFamily="18" charset="0"/>
                <a:cs typeface="Times New Roman" panose="02020603050405020304" pitchFamily="18" charset="0"/>
              </a:rPr>
              <a:t>Educației</a:t>
            </a:r>
            <a:r>
              <a:rPr lang="en-US" sz="2000" dirty="0" smtClean="0">
                <a:latin typeface="Times New Roman" panose="02020603050405020304" pitchFamily="18" charset="0"/>
                <a:cs typeface="Times New Roman" panose="02020603050405020304" pitchFamily="18" charset="0"/>
              </a:rPr>
              <a:t> </a:t>
            </a:r>
            <a:r>
              <a:rPr lang="ro-RO" sz="2000" dirty="0" smtClean="0">
                <a:latin typeface="Times New Roman" panose="02020603050405020304" pitchFamily="18" charset="0"/>
                <a:cs typeface="Times New Roman" panose="02020603050405020304" pitchFamily="18" charset="0"/>
              </a:rPr>
              <a:t>și </a:t>
            </a:r>
            <a:r>
              <a:rPr lang="ro-RO" sz="2000" dirty="0" smtClean="0">
                <a:latin typeface="Times New Roman" panose="02020603050405020304" pitchFamily="18" charset="0"/>
                <a:cs typeface="Times New Roman" panose="02020603050405020304" pitchFamily="18" charset="0"/>
              </a:rPr>
              <a:t>Cercetării al Republicii Moldova</a:t>
            </a:r>
            <a:r>
              <a:rPr lang="ro-RO" sz="2800" dirty="0" smtClean="0">
                <a:latin typeface="Times New Roman" panose="02020603050405020304" pitchFamily="18" charset="0"/>
                <a:cs typeface="Times New Roman" panose="02020603050405020304" pitchFamily="18" charset="0"/>
              </a:rPr>
              <a:t/>
            </a:r>
            <a:br>
              <a:rPr lang="ro-RO" sz="2800" dirty="0" smtClean="0">
                <a:latin typeface="Times New Roman" panose="02020603050405020304" pitchFamily="18" charset="0"/>
                <a:cs typeface="Times New Roman" panose="02020603050405020304" pitchFamily="18" charset="0"/>
              </a:rPr>
            </a:br>
            <a:r>
              <a:rPr lang="ro-RO" sz="4000" b="1" dirty="0" smtClean="0">
                <a:latin typeface="Times New Roman" panose="02020603050405020304" pitchFamily="18" charset="0"/>
                <a:cs typeface="Times New Roman" panose="02020603050405020304" pitchFamily="18" charset="0"/>
              </a:rPr>
              <a:t>Liceul Teoretic …</a:t>
            </a:r>
            <a:br>
              <a:rPr lang="ro-RO" sz="4000" b="1" dirty="0" smtClean="0">
                <a:latin typeface="Times New Roman" panose="02020603050405020304" pitchFamily="18" charset="0"/>
                <a:cs typeface="Times New Roman" panose="02020603050405020304" pitchFamily="18" charset="0"/>
              </a:rPr>
            </a:br>
            <a:r>
              <a:rPr lang="ro-RO" sz="2800" dirty="0" smtClean="0">
                <a:latin typeface="Times New Roman" panose="02020603050405020304" pitchFamily="18" charset="0"/>
                <a:cs typeface="Times New Roman" panose="02020603050405020304" pitchFamily="18" charset="0"/>
              </a:rPr>
              <a:t>Chișinău</a:t>
            </a:r>
            <a:endParaRPr lang="ru-RU" sz="2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718148" y="2420888"/>
            <a:ext cx="8136904" cy="4248472"/>
          </a:xfrm>
        </p:spPr>
        <p:txBody>
          <a:bodyPr rtlCol="0">
            <a:normAutofit fontScale="92500" lnSpcReduction="20000"/>
          </a:bodyPr>
          <a:lstStyle/>
          <a:p>
            <a:pPr algn="ctr" rtl="0"/>
            <a:endParaRPr lang="ro-RO" sz="1600" b="1" dirty="0" smtClean="0">
              <a:solidFill>
                <a:srgbClr val="FF0000"/>
              </a:solidFill>
              <a:latin typeface="Times New Roman" panose="02020603050405020304" pitchFamily="18" charset="0"/>
              <a:cs typeface="Times New Roman" panose="02020603050405020304" pitchFamily="18" charset="0"/>
            </a:endParaRPr>
          </a:p>
          <a:p>
            <a:pPr algn="ctr"/>
            <a:r>
              <a:rPr lang="ro-RO" sz="3800" b="1" dirty="0" smtClean="0">
                <a:solidFill>
                  <a:srgbClr val="FF0000"/>
                </a:solidFill>
                <a:latin typeface="Times New Roman" panose="02020603050405020304" pitchFamily="18" charset="0"/>
                <a:cs typeface="Times New Roman" panose="02020603050405020304" pitchFamily="18" charset="0"/>
              </a:rPr>
              <a:t>„ PRO LECTURA, 2021 –</a:t>
            </a:r>
          </a:p>
          <a:p>
            <a:pPr algn="ctr"/>
            <a:r>
              <a:rPr lang="ro-RO" sz="3800" b="1" dirty="0" smtClean="0">
                <a:solidFill>
                  <a:srgbClr val="FF0000"/>
                </a:solidFill>
                <a:latin typeface="Times New Roman" panose="02020603050405020304" pitchFamily="18" charset="0"/>
                <a:cs typeface="Times New Roman" panose="02020603050405020304" pitchFamily="18" charset="0"/>
              </a:rPr>
              <a:t> CONCURS INTERNAȚIONAL DE LECTURĂ ȘI CREAȚIE”</a:t>
            </a:r>
          </a:p>
          <a:p>
            <a:pPr algn="ctr" rtl="0"/>
            <a:endParaRPr lang="ro-RO" sz="1600" b="1" dirty="0" smtClean="0">
              <a:solidFill>
                <a:srgbClr val="FF0000"/>
              </a:solidFill>
              <a:latin typeface="Times New Roman" panose="02020603050405020304" pitchFamily="18" charset="0"/>
              <a:cs typeface="Times New Roman" panose="02020603050405020304" pitchFamily="18" charset="0"/>
            </a:endParaRPr>
          </a:p>
          <a:p>
            <a:pPr algn="ctr" rtl="0"/>
            <a:endParaRPr lang="ro-RO" sz="1600" b="1" dirty="0" smtClean="0">
              <a:solidFill>
                <a:srgbClr val="FF0000"/>
              </a:solidFill>
              <a:latin typeface="Times New Roman" panose="02020603050405020304" pitchFamily="18" charset="0"/>
              <a:cs typeface="Times New Roman" panose="02020603050405020304" pitchFamily="18" charset="0"/>
            </a:endParaRPr>
          </a:p>
          <a:p>
            <a:pPr algn="ctr" rtl="0"/>
            <a:r>
              <a:rPr lang="ro-RO" sz="1600" b="1" dirty="0" smtClean="0">
                <a:solidFill>
                  <a:srgbClr val="002060"/>
                </a:solidFill>
                <a:latin typeface="Times New Roman" panose="02020603050405020304" pitchFamily="18" charset="0"/>
                <a:cs typeface="Times New Roman" panose="02020603050405020304" pitchFamily="18" charset="0"/>
              </a:rPr>
              <a:t>AUTOREALIZAREA ELEVILOR ȘI A CADRELOR DIDACTICE</a:t>
            </a:r>
          </a:p>
          <a:p>
            <a:pPr algn="ctr" rtl="0"/>
            <a:endParaRPr lang="ro-RO" b="1" i="1" dirty="0" smtClean="0">
              <a:solidFill>
                <a:srgbClr val="FF0000"/>
              </a:solidFill>
              <a:latin typeface="Times New Roman" panose="02020603050405020304" pitchFamily="18" charset="0"/>
              <a:cs typeface="Times New Roman" panose="02020603050405020304" pitchFamily="18" charset="0"/>
            </a:endParaRPr>
          </a:p>
          <a:p>
            <a:pPr algn="ctr" rtl="0"/>
            <a:r>
              <a:rPr lang="ro-RO" i="1" dirty="0" smtClean="0">
                <a:latin typeface="Times New Roman" panose="02020603050405020304" pitchFamily="18" charset="0"/>
                <a:cs typeface="Times New Roman" panose="02020603050405020304" pitchFamily="18" charset="0"/>
              </a:rPr>
              <a:t>pentru conferirea gradului didactic superior</a:t>
            </a:r>
          </a:p>
          <a:p>
            <a:pPr rtl="0"/>
            <a:endParaRPr lang="ro-RO" dirty="0">
              <a:latin typeface="Times New Roman" panose="02020603050405020304" pitchFamily="18" charset="0"/>
              <a:cs typeface="Times New Roman" panose="02020603050405020304" pitchFamily="18" charset="0"/>
            </a:endParaRPr>
          </a:p>
          <a:p>
            <a:pPr rtl="0"/>
            <a:endParaRPr lang="ro-RO" b="1" dirty="0" smtClean="0">
              <a:latin typeface="Times New Roman" panose="02020603050405020304" pitchFamily="18" charset="0"/>
              <a:cs typeface="Times New Roman" panose="02020603050405020304" pitchFamily="18" charset="0"/>
            </a:endParaRPr>
          </a:p>
          <a:p>
            <a:pPr algn="r" rtl="0"/>
            <a:r>
              <a:rPr lang="ro-RO" b="1" dirty="0" smtClean="0">
                <a:latin typeface="Times New Roman" panose="02020603050405020304" pitchFamily="18" charset="0"/>
                <a:cs typeface="Times New Roman" panose="02020603050405020304" pitchFamily="18" charset="0"/>
              </a:rPr>
              <a:t>		</a:t>
            </a:r>
            <a:r>
              <a:rPr lang="ro-RO" b="1" dirty="0" smtClean="0">
                <a:latin typeface="Times New Roman" panose="02020603050405020304" pitchFamily="18" charset="0"/>
                <a:cs typeface="Times New Roman" panose="02020603050405020304" pitchFamily="18" charset="0"/>
              </a:rPr>
              <a:t>A</a:t>
            </a:r>
            <a:r>
              <a:rPr lang="en-US" b="1" dirty="0" smtClean="0">
                <a:latin typeface="Times New Roman" panose="02020603050405020304" pitchFamily="18" charset="0"/>
                <a:cs typeface="Times New Roman" panose="02020603050405020304" pitchFamily="18" charset="0"/>
              </a:rPr>
              <a:t>. C.</a:t>
            </a:r>
            <a:r>
              <a:rPr lang="ro-RO" dirty="0" smtClean="0">
                <a:latin typeface="Times New Roman" panose="02020603050405020304" pitchFamily="18" charset="0"/>
                <a:cs typeface="Times New Roman" panose="02020603050405020304" pitchFamily="18" charset="0"/>
              </a:rPr>
              <a:t>, </a:t>
            </a:r>
            <a:r>
              <a:rPr lang="ro-RO" dirty="0" smtClean="0">
                <a:latin typeface="Times New Roman" panose="02020603050405020304" pitchFamily="18" charset="0"/>
                <a:cs typeface="Times New Roman" panose="02020603050405020304" pitchFamily="18" charset="0"/>
              </a:rPr>
              <a:t>profesoară de limba și literatura română, LT …, grad didactic I</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06179" y="119734"/>
            <a:ext cx="7375135" cy="530214"/>
          </a:xfrm>
        </p:spPr>
        <p:txBody>
          <a:bodyPr>
            <a:normAutofit/>
          </a:bodyPr>
          <a:lstStyle/>
          <a:p>
            <a:pPr algn="ctr"/>
            <a:r>
              <a:rPr lang="ro-RO" sz="2399" b="1" i="1" dirty="0">
                <a:latin typeface="Times New Roman" panose="02020603050405020304" pitchFamily="18" charset="0"/>
                <a:cs typeface="Times New Roman" panose="02020603050405020304" pitchFamily="18" charset="0"/>
              </a:rPr>
              <a:t>5</a:t>
            </a:r>
            <a:r>
              <a:rPr lang="ro-RO" sz="2399" b="1" i="1" dirty="0" smtClean="0">
                <a:latin typeface="Times New Roman" panose="02020603050405020304" pitchFamily="18" charset="0"/>
                <a:cs typeface="Times New Roman" panose="02020603050405020304" pitchFamily="18" charset="0"/>
              </a:rPr>
              <a:t>. Asigurarea durabilității schimbărilor inițiate</a:t>
            </a:r>
            <a:endParaRPr lang="ro-RO" sz="2399" b="1" i="1" dirty="0">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792893882"/>
              </p:ext>
            </p:extLst>
          </p:nvPr>
        </p:nvGraphicFramePr>
        <p:xfrm>
          <a:off x="3286100" y="649948"/>
          <a:ext cx="8640960" cy="5947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1724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207921" y="1120088"/>
            <a:ext cx="4086291"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3"/>
              </a:rPr>
              <a:t>Daniel Cristea-Enache</a:t>
            </a:r>
            <a:endParaRPr kumimoji="0" lang="ro-RO" altLang="ro-RO"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hlinkClick r:id="rId4"/>
              </a:rPr>
              <a:t>3 februarie</a:t>
            </a:r>
            <a:r>
              <a:rPr lang="ro-RO" altLang="ro-RO" sz="1400" dirty="0">
                <a:latin typeface="Calibri" panose="020F0502020204030204" pitchFamily="34" charset="0"/>
                <a:ea typeface="Calibri" panose="020F0502020204030204" pitchFamily="34" charset="0"/>
                <a:cs typeface="Times New Roman" panose="02020603050405020304" pitchFamily="18" charset="0"/>
              </a:rPr>
              <a:t> </a:t>
            </a:r>
            <a:r>
              <a:rPr lang="ro-RO" altLang="ro-RO" sz="1400" dirty="0" smtClean="0">
                <a:latin typeface="Calibri" panose="020F0502020204030204" pitchFamily="34" charset="0"/>
                <a:ea typeface="Calibri" panose="020F0502020204030204" pitchFamily="34" charset="0"/>
                <a:cs typeface="Times New Roman" panose="02020603050405020304" pitchFamily="18" charset="0"/>
              </a:rPr>
              <a:t>2021</a:t>
            </a:r>
            <a:endParaRPr kumimoji="0" lang="ro-RO" altLang="ro-RO"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Acum, interviul meu la Radio Novi Sad (programul în limba română), despre Concursul Pro Lectura - la emisiunea matinală “Împreună cu Dumneavoastră”.</a:t>
            </a:r>
            <a:endParaRPr kumimoji="0" lang="ro-RO" altLang="ro-RO"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altLang="ro-RO"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altLang="ro-RO"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altLang="ro-RO" sz="1400" b="0" i="0" u="none" strike="noStrike" cap="none" normalizeH="0" baseline="0" dirty="0" smtClean="0">
              <a:ln>
                <a:noFill/>
              </a:ln>
              <a:solidFill>
                <a:schemeClr val="tx1"/>
              </a:solidFill>
              <a:effectLst/>
              <a:latin typeface="Arial" panose="020B0604020202020204" pitchFamily="34" charset="0"/>
            </a:endParaRPr>
          </a:p>
        </p:txBody>
      </p:sp>
      <p:pic>
        <p:nvPicPr>
          <p:cNvPr id="1025" name="Рисунок 2" descr="Radio Novi Sad 3 uživo - 91.7 MHz FM, Novi Sad, Srbija | Online Radio Box"/>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5814" y="2304929"/>
            <a:ext cx="808038" cy="8080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1091745" y="2285805"/>
            <a:ext cx="305845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ONLINERADIOBOX.COM</a:t>
            </a:r>
            <a:endParaRPr kumimoji="0" lang="ro-RO" altLang="ro-RO"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Radio Novi Sad 3 uživo - 91.7 MHz FM, Novi Sad, Srbija | Online Radio Box</a:t>
            </a:r>
            <a:endParaRPr kumimoji="0" lang="ro-RO" altLang="ro-RO" sz="1400" b="0" i="0" u="none" strike="noStrike" cap="none" normalizeH="0" baseline="0" dirty="0" smtClean="0">
              <a:ln>
                <a:noFill/>
              </a:ln>
              <a:solidFill>
                <a:schemeClr val="tx1"/>
              </a:solidFill>
              <a:effectLst/>
              <a:latin typeface="Arial" panose="020B0604020202020204" pitchFamily="34" charset="0"/>
            </a:endParaRPr>
          </a:p>
        </p:txBody>
      </p:sp>
      <p:sp>
        <p:nvSpPr>
          <p:cNvPr id="4" name="TextBox 3"/>
          <p:cNvSpPr txBox="1"/>
          <p:nvPr/>
        </p:nvSpPr>
        <p:spPr>
          <a:xfrm>
            <a:off x="1053852" y="188640"/>
            <a:ext cx="9577064" cy="461665"/>
          </a:xfrm>
          <a:prstGeom prst="rect">
            <a:avLst/>
          </a:prstGeom>
          <a:noFill/>
        </p:spPr>
        <p:txBody>
          <a:bodyPr wrap="square" rtlCol="0">
            <a:spAutoFit/>
          </a:bodyPr>
          <a:lstStyle/>
          <a:p>
            <a:r>
              <a:rPr lang="ro-RO" b="1" i="1" dirty="0" smtClean="0">
                <a:latin typeface="Times New Roman" panose="02020603050405020304" pitchFamily="18" charset="0"/>
                <a:cs typeface="Times New Roman" panose="02020603050405020304" pitchFamily="18" charset="0"/>
              </a:rPr>
              <a:t>6. Diseminarea rezultatelor</a:t>
            </a:r>
            <a:endParaRPr lang="ro-RO" b="1" i="1" dirty="0">
              <a:latin typeface="Times New Roman" panose="02020603050405020304" pitchFamily="18" charset="0"/>
              <a:cs typeface="Times New Roman" panose="02020603050405020304" pitchFamily="18" charset="0"/>
            </a:endParaRPr>
          </a:p>
        </p:txBody>
      </p:sp>
      <p:pic>
        <p:nvPicPr>
          <p:cNvPr id="1026" name="Picture 2" descr="Literatura de azi"/>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86300" y="1268760"/>
            <a:ext cx="1019175" cy="904876"/>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p:nvSpPr>
        <p:spPr>
          <a:xfrm>
            <a:off x="5950396" y="1268760"/>
            <a:ext cx="2393604" cy="461665"/>
          </a:xfrm>
          <a:prstGeom prst="rect">
            <a:avLst/>
          </a:prstGeom>
        </p:spPr>
        <p:txBody>
          <a:bodyPr wrap="none">
            <a:spAutoFit/>
          </a:bodyPr>
          <a:lstStyle/>
          <a:p>
            <a:r>
              <a:rPr lang="ro-RO" dirty="0">
                <a:solidFill>
                  <a:srgbClr val="DF3651"/>
                </a:solidFill>
                <a:latin typeface="Alegreya Sans SC"/>
              </a:rPr>
              <a:t>Literatura de azi</a:t>
            </a:r>
            <a:endParaRPr lang="ro-RO" dirty="0"/>
          </a:p>
        </p:txBody>
      </p:sp>
      <p:sp>
        <p:nvSpPr>
          <p:cNvPr id="12" name="Прямоугольник 11"/>
          <p:cNvSpPr/>
          <p:nvPr/>
        </p:nvSpPr>
        <p:spPr>
          <a:xfrm>
            <a:off x="6096001" y="1628154"/>
            <a:ext cx="3310779" cy="646331"/>
          </a:xfrm>
          <a:prstGeom prst="rect">
            <a:avLst/>
          </a:prstGeom>
        </p:spPr>
        <p:txBody>
          <a:bodyPr wrap="square">
            <a:spAutoFit/>
          </a:bodyPr>
          <a:lstStyle/>
          <a:p>
            <a:r>
              <a:rPr lang="ro-RO" sz="1800" dirty="0">
                <a:solidFill>
                  <a:srgbClr val="2F2230"/>
                </a:solidFill>
                <a:latin typeface="Times New Roman" panose="02020603050405020304" pitchFamily="18" charset="0"/>
                <a:cs typeface="Times New Roman" panose="02020603050405020304" pitchFamily="18" charset="0"/>
              </a:rPr>
              <a:t>Revistă online sub egida Uniunii Scriitorilor din România</a:t>
            </a:r>
            <a:endParaRPr lang="ro-RO" sz="1800" dirty="0">
              <a:latin typeface="Times New Roman" panose="02020603050405020304" pitchFamily="18" charset="0"/>
              <a:cs typeface="Times New Roman" panose="02020603050405020304" pitchFamily="18" charset="0"/>
            </a:endParaRPr>
          </a:p>
        </p:txBody>
      </p:sp>
      <p:pic>
        <p:nvPicPr>
          <p:cNvPr id="1028" name="Picture 4" descr="Nu este disponibilă nicio descriere pentru fotografie."/>
          <p:cNvPicPr>
            <a:picLocks noChangeAspect="1" noChangeArrowheads="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9968213" y="606852"/>
            <a:ext cx="1814035" cy="1814036"/>
          </a:xfrm>
          <a:prstGeom prst="rect">
            <a:avLst/>
          </a:prstGeom>
          <a:noFill/>
          <a:extLst>
            <a:ext uri="{909E8E84-426E-40DD-AFC4-6F175D3DCCD1}">
              <a14:hiddenFill xmlns:a14="http://schemas.microsoft.com/office/drawing/2010/main">
                <a:solidFill>
                  <a:srgbClr val="FFFFFF"/>
                </a:solidFill>
              </a14:hiddenFill>
            </a:ext>
          </a:extLst>
        </p:spPr>
      </p:pic>
      <p:pic>
        <p:nvPicPr>
          <p:cNvPr id="13" name="Рисунок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42284" y="4722582"/>
            <a:ext cx="3020393" cy="2135418"/>
          </a:xfrm>
          <a:prstGeom prst="rect">
            <a:avLst/>
          </a:prstGeom>
        </p:spPr>
      </p:pic>
      <p:pic>
        <p:nvPicPr>
          <p:cNvPr id="14" name="Рисунок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894612" y="4005064"/>
            <a:ext cx="3912664" cy="2609456"/>
          </a:xfrm>
          <a:prstGeom prst="rect">
            <a:avLst/>
          </a:prstGeom>
        </p:spPr>
      </p:pic>
      <p:pic>
        <p:nvPicPr>
          <p:cNvPr id="1030" name="Picture 6" descr="Ar putea fi o imagine cu carte şi text care spune „INSTITUTUL DE FILOLOGIE ROMÂNĂ „B. P.-HASDEU&quot; DIPLOMĂ PENTRU REZULTATE REMARCABILE ÎN CADRUL CONCURSULUI INTERNAȚIONAL DE LECTURĂ ȘI CREAȚIE &quot;PRO LECTURA&quot;. EDIȚIA TREIA 2021, 1-24 FEBRUARIE se acordă participantei Diana ColÈ DIRECTOR ALIFR „B. P.-HASDEU&quot; AL MEcc Nina CORCINSCHI REDMI NOTE RNOTE9S 9S AI QUADCAMERA QUAD CAMERA”"/>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142084" y="4437112"/>
            <a:ext cx="2160240" cy="162018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r putea fi o imagine cu 1 persoană, stând în picioare şi text care spune „Asociația Generală AsociaÈGnltatorio Invățătorilor din Republica Moldova COMENTARII RECENTE ARHIVE februarie2021 2020 0 Concursul Internațional de lectură și creație Pro Luctura EDIȚIA A -A, 2021 01-24 februarie 2021 REDMI NOTE 9S AI QUAD CAMERA”"/>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64481" y="3112867"/>
            <a:ext cx="2053826" cy="154037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4222204" y="3140968"/>
            <a:ext cx="3672408" cy="830997"/>
          </a:xfrm>
          <a:prstGeom prst="rect">
            <a:avLst/>
          </a:prstGeom>
          <a:noFill/>
        </p:spPr>
        <p:txBody>
          <a:bodyPr wrap="square" rtlCol="0">
            <a:spAutoFit/>
          </a:bodyPr>
          <a:lstStyle/>
          <a:p>
            <a:r>
              <a:rPr lang="ro-RO" dirty="0" smtClean="0"/>
              <a:t>LT Waldorf – în cadrul ședințelor CM și a CP</a:t>
            </a:r>
            <a:endParaRPr lang="ro-RO" dirty="0"/>
          </a:p>
        </p:txBody>
      </p:sp>
      <p:sp>
        <p:nvSpPr>
          <p:cNvPr id="2" name="TextBox 1"/>
          <p:cNvSpPr txBox="1"/>
          <p:nvPr/>
        </p:nvSpPr>
        <p:spPr>
          <a:xfrm>
            <a:off x="7894612" y="3140968"/>
            <a:ext cx="3840335" cy="923330"/>
          </a:xfrm>
          <a:prstGeom prst="rect">
            <a:avLst/>
          </a:prstGeom>
          <a:noFill/>
        </p:spPr>
        <p:txBody>
          <a:bodyPr wrap="square" rtlCol="0">
            <a:spAutoFit/>
          </a:bodyPr>
          <a:lstStyle/>
          <a:p>
            <a:r>
              <a:rPr lang="ro-RO" sz="1800" b="1" dirty="0" smtClean="0"/>
              <a:t>Portofoliul lucrărilor din concurs</a:t>
            </a:r>
          </a:p>
          <a:p>
            <a:r>
              <a:rPr lang="ro-RO" sz="1800" dirty="0" smtClean="0"/>
              <a:t>https</a:t>
            </a:r>
            <a:r>
              <a:rPr lang="ro-RO" sz="1800" dirty="0"/>
              <a:t>://agiromoldova.wordpress.com/category/pro-lectura-2021/</a:t>
            </a:r>
          </a:p>
        </p:txBody>
      </p:sp>
      <p:sp>
        <p:nvSpPr>
          <p:cNvPr id="16" name="Rectangle 15"/>
          <p:cNvSpPr/>
          <p:nvPr/>
        </p:nvSpPr>
        <p:spPr>
          <a:xfrm>
            <a:off x="4654252" y="2204864"/>
            <a:ext cx="6092825" cy="307777"/>
          </a:xfrm>
          <a:prstGeom prst="rect">
            <a:avLst/>
          </a:prstGeom>
        </p:spPr>
        <p:txBody>
          <a:bodyPr>
            <a:spAutoFit/>
          </a:bodyPr>
          <a:lstStyle/>
          <a:p>
            <a:r>
              <a:rPr lang="ro-RO" sz="1400" dirty="0" smtClean="0"/>
              <a:t>https://www.literaturadeazi.ro/panoramic/pro-lectura</a:t>
            </a:r>
            <a:endParaRPr lang="ro-RO" sz="1400" dirty="0"/>
          </a:p>
        </p:txBody>
      </p:sp>
      <p:sp>
        <p:nvSpPr>
          <p:cNvPr id="17" name="Rectangle 16"/>
          <p:cNvSpPr/>
          <p:nvPr/>
        </p:nvSpPr>
        <p:spPr>
          <a:xfrm>
            <a:off x="4726260" y="2492896"/>
            <a:ext cx="6912768" cy="461665"/>
          </a:xfrm>
          <a:prstGeom prst="rect">
            <a:avLst/>
          </a:prstGeom>
        </p:spPr>
        <p:txBody>
          <a:bodyPr wrap="square">
            <a:spAutoFit/>
          </a:bodyPr>
          <a:lstStyle/>
          <a:p>
            <a:r>
              <a:rPr lang="ro-RO" sz="1200" dirty="0" smtClean="0"/>
              <a:t>Lansarea proiectului</a:t>
            </a:r>
          </a:p>
          <a:p>
            <a:r>
              <a:rPr lang="ro-RO" sz="1200" dirty="0" smtClean="0">
                <a:hlinkClick r:id="rId12"/>
              </a:rPr>
              <a:t>https://www.facebook.com/watch/live/?v=158328355917641&amp;ref=watch_permalink</a:t>
            </a:r>
            <a:r>
              <a:rPr lang="ro-RO" sz="1200" dirty="0" smtClean="0"/>
              <a:t> </a:t>
            </a:r>
            <a:endParaRPr lang="ro-RO" sz="1200" dirty="0"/>
          </a:p>
        </p:txBody>
      </p:sp>
      <p:sp>
        <p:nvSpPr>
          <p:cNvPr id="18" name="Rectangle 17"/>
          <p:cNvSpPr/>
          <p:nvPr/>
        </p:nvSpPr>
        <p:spPr>
          <a:xfrm>
            <a:off x="8110636" y="5733256"/>
            <a:ext cx="3600666" cy="461665"/>
          </a:xfrm>
          <a:prstGeom prst="rect">
            <a:avLst/>
          </a:prstGeom>
          <a:solidFill>
            <a:srgbClr val="FFFF00"/>
          </a:solidFill>
        </p:spPr>
        <p:txBody>
          <a:bodyPr wrap="none">
            <a:spAutoFit/>
          </a:bodyPr>
          <a:lstStyle/>
          <a:p>
            <a:r>
              <a:rPr lang="ro-RO" dirty="0" smtClean="0"/>
              <a:t>Grupul de comunicare</a:t>
            </a:r>
          </a:p>
        </p:txBody>
      </p:sp>
    </p:spTree>
    <p:extLst>
      <p:ext uri="{BB962C8B-B14F-4D97-AF65-F5344CB8AC3E}">
        <p14:creationId xmlns:p14="http://schemas.microsoft.com/office/powerpoint/2010/main" val="175068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ro-RO"/>
          </a:p>
        </p:txBody>
      </p:sp>
      <p:sp>
        <p:nvSpPr>
          <p:cNvPr id="3" name="Content Placeholder 2"/>
          <p:cNvSpPr>
            <a:spLocks noGrp="1"/>
          </p:cNvSpPr>
          <p:nvPr>
            <p:ph idx="1"/>
          </p:nvPr>
        </p:nvSpPr>
        <p:spPr>
          <a:xfrm>
            <a:off x="4078188" y="188640"/>
            <a:ext cx="7196475" cy="6186760"/>
          </a:xfrm>
        </p:spPr>
        <p:txBody>
          <a:bodyPr>
            <a:noAutofit/>
          </a:bodyPr>
          <a:lstStyle/>
          <a:p>
            <a:pPr lvl="0">
              <a:lnSpc>
                <a:spcPct val="100000"/>
              </a:lnSpc>
              <a:buFont typeface="+mj-lt"/>
              <a:buAutoNum type="arabicPeriod"/>
            </a:pPr>
            <a:r>
              <a:rPr lang="ro-RO" sz="1000" dirty="0" smtClean="0"/>
              <a:t>PÂSLARU, VL., Introducere în teoria educaţiei literar-artistice, Chişinău, Editura </a:t>
            </a:r>
            <a:r>
              <a:rPr lang="ro-RO" sz="1000" dirty="0" err="1" smtClean="0"/>
              <a:t>Museum</a:t>
            </a:r>
            <a:r>
              <a:rPr lang="ro-RO" sz="1000" dirty="0" smtClean="0"/>
              <a:t>, 2001, 312 p.</a:t>
            </a:r>
          </a:p>
          <a:p>
            <a:pPr lvl="0">
              <a:lnSpc>
                <a:spcPct val="100000"/>
              </a:lnSpc>
              <a:buFont typeface="+mj-lt"/>
              <a:buAutoNum type="arabicPeriod"/>
            </a:pPr>
            <a:r>
              <a:rPr lang="ro-RO" sz="1000" dirty="0" smtClean="0"/>
              <a:t>CARTALEANU, T., COSOVAN, O. Ateliere de lectură, scriere, discuţie: Portofoliul elevului. Chişinău: Ştiinţa. 2014. 120 p. ISBN 978-9975-67-948-0. </a:t>
            </a:r>
          </a:p>
          <a:p>
            <a:pPr lvl="0">
              <a:lnSpc>
                <a:spcPct val="100000"/>
              </a:lnSpc>
              <a:buFont typeface="+mj-lt"/>
              <a:buAutoNum type="arabicPeriod"/>
            </a:pPr>
            <a:r>
              <a:rPr lang="ro-RO" sz="1000" dirty="0" smtClean="0"/>
              <a:t>CORNEA, P. Introducere în teoria lecturii. Iași: Polirom. Ediția a II-a. 1998. 240 p. ISBN 973-683-035-7. </a:t>
            </a:r>
          </a:p>
          <a:p>
            <a:pPr lvl="0">
              <a:lnSpc>
                <a:spcPct val="100000"/>
              </a:lnSpc>
              <a:buFont typeface="+mj-lt"/>
              <a:buAutoNum type="arabicPeriod"/>
            </a:pPr>
            <a:r>
              <a:rPr lang="ro-RO" sz="1000" dirty="0" smtClean="0"/>
              <a:t>ECO, U. Şase plimbări prin pădurea narativă. (traducere de Mincu,Ș.) Constanţa</a:t>
            </a:r>
            <a:r>
              <a:rPr lang="es-ES" sz="1000" dirty="0" smtClean="0"/>
              <a:t>: </a:t>
            </a:r>
            <a:r>
              <a:rPr lang="ro-RO" sz="1000" dirty="0" smtClean="0"/>
              <a:t>Pontica. 1997. 188 p.  (ISBN:8845222284-varianta originală. 1994)</a:t>
            </a:r>
          </a:p>
          <a:p>
            <a:pPr lvl="0">
              <a:lnSpc>
                <a:spcPct val="100000"/>
              </a:lnSpc>
              <a:buFont typeface="+mj-lt"/>
              <a:buAutoNum type="arabicPeriod"/>
            </a:pPr>
            <a:r>
              <a:rPr lang="ro-RO" sz="1000" dirty="0" smtClean="0"/>
              <a:t>ECO, U. Lector in fabula. Cooperarea interpretativă în textele narative. (în româneşte de SPALAS,M.) Bucure</a:t>
            </a:r>
            <a:r>
              <a:rPr lang="en-US" sz="1000" dirty="0" err="1" smtClean="0"/>
              <a:t>ști</a:t>
            </a:r>
            <a:r>
              <a:rPr lang="ro-RO" sz="1000" dirty="0" smtClean="0"/>
              <a:t>: Editura Univers. 1991. p.83.  ISBN 973-34-0050-5.</a:t>
            </a:r>
          </a:p>
          <a:p>
            <a:pPr lvl="0">
              <a:lnSpc>
                <a:spcPct val="100000"/>
              </a:lnSpc>
              <a:buFont typeface="+mj-lt"/>
              <a:buAutoNum type="arabicPeriod"/>
            </a:pPr>
            <a:r>
              <a:rPr lang="ro-RO" sz="1000" dirty="0" smtClean="0"/>
              <a:t>GHICOV, A. Lectura atitudinală şi creaţiile verbale ale elevilor. Ghid pentru profesori. Chişinău</a:t>
            </a:r>
            <a:r>
              <a:rPr lang="es-ES" sz="1000" dirty="0" smtClean="0"/>
              <a:t>:</a:t>
            </a:r>
            <a:r>
              <a:rPr lang="ro-RO" sz="1000" dirty="0" smtClean="0"/>
              <a:t> IȘE.  2019. 66 p. ISBN 978-9975-48-166-3.</a:t>
            </a:r>
          </a:p>
          <a:p>
            <a:pPr lvl="0">
              <a:lnSpc>
                <a:spcPct val="100000"/>
              </a:lnSpc>
              <a:buFont typeface="+mj-lt"/>
              <a:buAutoNum type="arabicPeriod"/>
            </a:pPr>
            <a:r>
              <a:rPr lang="ro-RO" sz="1000" dirty="0" smtClean="0"/>
              <a:t>MARIN, M.  Didactica lecturii. Chi</a:t>
            </a:r>
            <a:r>
              <a:rPr lang="en-US" sz="1000" dirty="0" err="1" smtClean="0"/>
              <a:t>șinău</a:t>
            </a:r>
            <a:r>
              <a:rPr lang="es-ES" sz="1000" dirty="0" smtClean="0"/>
              <a:t>:</a:t>
            </a:r>
            <a:r>
              <a:rPr lang="ro-RO" sz="1000" dirty="0" smtClean="0"/>
              <a:t> Cartier. 2013.134 p. ISBN 978-9975-79-861-7. 37.016.046:821 M 39. </a:t>
            </a:r>
          </a:p>
          <a:p>
            <a:pPr>
              <a:lnSpc>
                <a:spcPct val="100000"/>
              </a:lnSpc>
              <a:buFont typeface="+mj-lt"/>
              <a:buAutoNum type="arabicPeriod"/>
            </a:pPr>
            <a:r>
              <a:rPr lang="ro-RO" sz="1000" dirty="0" smtClean="0"/>
              <a:t>PARFENE, C. Literatura în școală. Iași</a:t>
            </a:r>
            <a:r>
              <a:rPr lang="es-ES" sz="1000" dirty="0" smtClean="0"/>
              <a:t>:</a:t>
            </a:r>
            <a:r>
              <a:rPr lang="ro-RO" sz="1000" dirty="0" smtClean="0"/>
              <a:t> Editura Universității „Al. I. Cuza”. 1997.  pp. 18. ISBN </a:t>
            </a:r>
          </a:p>
          <a:p>
            <a:pPr lvl="0">
              <a:lnSpc>
                <a:spcPct val="100000"/>
              </a:lnSpc>
              <a:buFont typeface="+mj-lt"/>
              <a:buAutoNum type="arabicPeriod"/>
            </a:pPr>
            <a:r>
              <a:rPr lang="ro-RO" sz="1000" dirty="0" smtClean="0"/>
              <a:t>PÂSLARU, V. Introducere în teoria educației literar-artistice. ediția a II-a, revăzută. București: Sigma. 2001. 311 p.  ISBN  9975-906-41-9	</a:t>
            </a:r>
          </a:p>
          <a:p>
            <a:pPr lvl="0">
              <a:lnSpc>
                <a:spcPct val="100000"/>
              </a:lnSpc>
              <a:buFont typeface="+mj-lt"/>
              <a:buAutoNum type="arabicPeriod"/>
            </a:pPr>
            <a:r>
              <a:rPr lang="ro-RO" sz="1000" dirty="0" smtClean="0"/>
              <a:t>ŞCHIOPU, C. Receptarea operei literare: condiţii, etape şi niveluri. În: Limba Română, Revistă de ştiinţă şi cultură , Nr. 1-3 (139-141). 2007 . p.16-18. ISSN 0235-9111 </a:t>
            </a:r>
          </a:p>
          <a:p>
            <a:pPr lvl="0">
              <a:lnSpc>
                <a:spcPct val="100000"/>
              </a:lnSpc>
              <a:buFont typeface="+mj-lt"/>
              <a:buAutoNum type="arabicPeriod"/>
            </a:pPr>
            <a:r>
              <a:rPr lang="vi-VN" sz="1000" dirty="0" smtClean="0"/>
              <a:t>Viorica Goraș-Postică (coord.), Lia Sclifos, Angela Grama-Tomiță, Mariana Marin, Olga Cosovan, Tatiana Cartaleanu Competența acțional-strategică?!: </a:t>
            </a:r>
            <a:r>
              <a:rPr lang="ro-RO" sz="1000" dirty="0" smtClean="0"/>
              <a:t> </a:t>
            </a:r>
            <a:r>
              <a:rPr lang="vi-VN" sz="1000" dirty="0" smtClean="0"/>
              <a:t>[et al.].; Centrul Educațional PRO DIDACTICA. – Ch., Centrul Educațional PRO DIDACTICA, 2012, (Casa editorial-poligrafică “Bons Offices”). – 152 p. –</a:t>
            </a:r>
            <a:endParaRPr lang="ro-RO" sz="1000" dirty="0" smtClean="0"/>
          </a:p>
        </p:txBody>
      </p:sp>
      <p:sp>
        <p:nvSpPr>
          <p:cNvPr id="4" name="Text Placeholder 3"/>
          <p:cNvSpPr>
            <a:spLocks noGrp="1"/>
          </p:cNvSpPr>
          <p:nvPr>
            <p:ph type="body" sz="half" idx="2"/>
          </p:nvPr>
        </p:nvSpPr>
        <p:spPr/>
        <p:txBody>
          <a:bodyPr/>
          <a:lstStyle/>
          <a:p>
            <a:endParaRPr lang="ro-RO"/>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9796" y="116632"/>
            <a:ext cx="10873208" cy="792088"/>
          </a:xfrm>
        </p:spPr>
        <p:txBody>
          <a:bodyPr rtlCol="0">
            <a:normAutofit/>
          </a:bodyPr>
          <a:lstStyle/>
          <a:p>
            <a:pPr algn="ctr" rtl="0"/>
            <a:r>
              <a:rPr lang="ro-RO" sz="3600" b="1" dirty="0" smtClean="0">
                <a:latin typeface="+mn-lt"/>
                <a:cs typeface="Times New Roman" panose="02020603050405020304" pitchFamily="18" charset="0"/>
              </a:rPr>
              <a:t>CARTEA DE VIZITĂ A PROIECTULUI</a:t>
            </a:r>
            <a:endParaRPr lang="ru-RU" b="1" dirty="0"/>
          </a:p>
        </p:txBody>
      </p:sp>
      <p:graphicFrame>
        <p:nvGraphicFramePr>
          <p:cNvPr id="3" name="Схема 2"/>
          <p:cNvGraphicFramePr/>
          <p:nvPr>
            <p:extLst>
              <p:ext uri="{D42A27DB-BD31-4B8C-83A1-F6EECF244321}">
                <p14:modId xmlns:p14="http://schemas.microsoft.com/office/powerpoint/2010/main" val="180008852"/>
              </p:ext>
            </p:extLst>
          </p:nvPr>
        </p:nvGraphicFramePr>
        <p:xfrm>
          <a:off x="117748" y="980728"/>
          <a:ext cx="2664296"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2247510337"/>
              </p:ext>
            </p:extLst>
          </p:nvPr>
        </p:nvGraphicFramePr>
        <p:xfrm>
          <a:off x="2998068" y="980728"/>
          <a:ext cx="8784976" cy="55626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653943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sz="3600" b="1" dirty="0" smtClean="0">
                <a:latin typeface="+mn-lt"/>
                <a:cs typeface="Times New Roman" panose="02020603050405020304" pitchFamily="18" charset="0"/>
              </a:rPr>
              <a:t>1. Argument. Descrierea problemei și motivarea necesității schimbării</a:t>
            </a:r>
            <a:r>
              <a:rPr lang="ro-RO" b="1" dirty="0" smtClean="0">
                <a:cs typeface="Times New Roman" panose="02020603050405020304" pitchFamily="18" charset="0"/>
              </a:rPr>
              <a:t>.</a:t>
            </a:r>
            <a:endParaRPr lang="ro-RO" dirty="0"/>
          </a:p>
        </p:txBody>
      </p:sp>
      <p:graphicFrame>
        <p:nvGraphicFramePr>
          <p:cNvPr id="4" name="Content Placeholder 3"/>
          <p:cNvGraphicFramePr>
            <a:graphicFrameLocks noGrp="1"/>
          </p:cNvGraphicFramePr>
          <p:nvPr>
            <p:ph idx="1"/>
          </p:nvPr>
        </p:nvGraphicFramePr>
        <p:xfrm>
          <a:off x="7966620" y="1340768"/>
          <a:ext cx="4112716"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Схема 4"/>
          <p:cNvGraphicFramePr/>
          <p:nvPr>
            <p:extLst>
              <p:ext uri="{D42A27DB-BD31-4B8C-83A1-F6EECF244321}">
                <p14:modId xmlns:p14="http://schemas.microsoft.com/office/powerpoint/2010/main" val="2872480840"/>
              </p:ext>
            </p:extLst>
          </p:nvPr>
        </p:nvGraphicFramePr>
        <p:xfrm>
          <a:off x="333772" y="1700808"/>
          <a:ext cx="7488832" cy="496855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1764" y="2204864"/>
            <a:ext cx="9001000" cy="4536504"/>
          </a:xfrm>
        </p:spPr>
        <p:txBody>
          <a:bodyPr rtlCol="0">
            <a:normAutofit/>
          </a:bodyPr>
          <a:lstStyle/>
          <a:p>
            <a:pPr algn="just"/>
            <a:r>
              <a:rPr lang="ro-RO" sz="2000" dirty="0" smtClean="0"/>
              <a:t/>
            </a:r>
            <a:br>
              <a:rPr lang="ro-RO" sz="2000" dirty="0" smtClean="0"/>
            </a:br>
            <a:r>
              <a:rPr lang="ro-RO" sz="2000" dirty="0" smtClean="0"/>
              <a:t/>
            </a:r>
            <a:br>
              <a:rPr lang="ro-RO" sz="2000" dirty="0" smtClean="0"/>
            </a:br>
            <a:r>
              <a:rPr lang="ro-RO" sz="2400" dirty="0" smtClean="0">
                <a:solidFill>
                  <a:schemeClr val="tx2"/>
                </a:solidFill>
                <a:latin typeface="Times New Roman" panose="02020603050405020304" pitchFamily="18" charset="0"/>
                <a:cs typeface="Times New Roman" panose="02020603050405020304" pitchFamily="18" charset="0"/>
              </a:rPr>
              <a:t/>
            </a:r>
            <a:br>
              <a:rPr lang="ro-RO" sz="2400" dirty="0" smtClean="0">
                <a:solidFill>
                  <a:schemeClr val="tx2"/>
                </a:solidFill>
                <a:latin typeface="Times New Roman" panose="02020603050405020304" pitchFamily="18" charset="0"/>
                <a:cs typeface="Times New Roman" panose="02020603050405020304" pitchFamily="18" charset="0"/>
              </a:rPr>
            </a:br>
            <a:r>
              <a:rPr lang="ro-RO" sz="2400" dirty="0" smtClean="0">
                <a:solidFill>
                  <a:schemeClr val="tx2"/>
                </a:solidFill>
                <a:latin typeface="Times New Roman" panose="02020603050405020304" pitchFamily="18" charset="0"/>
                <a:cs typeface="Times New Roman" panose="02020603050405020304" pitchFamily="18" charset="0"/>
              </a:rPr>
              <a:t/>
            </a:r>
            <a:br>
              <a:rPr lang="ro-RO" sz="2400" dirty="0" smtClean="0">
                <a:solidFill>
                  <a:schemeClr val="tx2"/>
                </a:solidFill>
                <a:latin typeface="Times New Roman" panose="02020603050405020304" pitchFamily="18" charset="0"/>
                <a:cs typeface="Times New Roman" panose="02020603050405020304" pitchFamily="18" charset="0"/>
              </a:rPr>
            </a:br>
            <a:r>
              <a:rPr lang="ro-RO" sz="2400" dirty="0" smtClean="0">
                <a:solidFill>
                  <a:schemeClr val="tx2"/>
                </a:solidFill>
                <a:latin typeface="Times New Roman" panose="02020603050405020304" pitchFamily="18" charset="0"/>
                <a:cs typeface="Times New Roman" panose="02020603050405020304" pitchFamily="18" charset="0"/>
              </a:rPr>
              <a:t/>
            </a:r>
            <a:br>
              <a:rPr lang="ro-RO" sz="2400" dirty="0" smtClean="0">
                <a:solidFill>
                  <a:schemeClr val="tx2"/>
                </a:solidFill>
                <a:latin typeface="Times New Roman" panose="02020603050405020304" pitchFamily="18" charset="0"/>
                <a:cs typeface="Times New Roman" panose="02020603050405020304" pitchFamily="18" charset="0"/>
              </a:rPr>
            </a:br>
            <a:r>
              <a:rPr lang="ro-RO" sz="2400" dirty="0">
                <a:solidFill>
                  <a:schemeClr val="tx2"/>
                </a:solidFill>
                <a:latin typeface="Times New Roman" panose="02020603050405020304" pitchFamily="18" charset="0"/>
                <a:cs typeface="Times New Roman" panose="02020603050405020304" pitchFamily="18" charset="0"/>
              </a:rPr>
              <a:t/>
            </a:r>
            <a:br>
              <a:rPr lang="ro-RO" sz="2400" dirty="0">
                <a:solidFill>
                  <a:schemeClr val="tx2"/>
                </a:solidFill>
                <a:latin typeface="Times New Roman" panose="02020603050405020304" pitchFamily="18" charset="0"/>
                <a:cs typeface="Times New Roman" panose="02020603050405020304" pitchFamily="18" charset="0"/>
              </a:rPr>
            </a:br>
            <a:r>
              <a:rPr lang="ro-RO" sz="2400" dirty="0" smtClean="0">
                <a:solidFill>
                  <a:schemeClr val="tx2"/>
                </a:solidFill>
                <a:latin typeface="Times New Roman" panose="02020603050405020304" pitchFamily="18" charset="0"/>
                <a:cs typeface="Times New Roman" panose="02020603050405020304" pitchFamily="18" charset="0"/>
              </a:rPr>
              <a:t> </a:t>
            </a:r>
            <a:endParaRPr lang="ru-RU" sz="2400" dirty="0">
              <a:solidFill>
                <a:schemeClr val="tx2"/>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549796" y="44624"/>
            <a:ext cx="7008574" cy="448816"/>
          </a:xfrm>
        </p:spPr>
        <p:txBody>
          <a:bodyPr rtlCol="0">
            <a:normAutofit fontScale="77500" lnSpcReduction="20000"/>
          </a:bodyPr>
          <a:lstStyle/>
          <a:p>
            <a:pPr rtl="0"/>
            <a:r>
              <a:rPr lang="ro-RO" sz="3600" b="1" dirty="0" smtClean="0">
                <a:ea typeface="+mj-ea"/>
                <a:cs typeface="Times New Roman" panose="02020603050405020304" pitchFamily="18" charset="0"/>
              </a:rPr>
              <a:t>2. Scop și obiective SMART</a:t>
            </a:r>
            <a:endParaRPr lang="ru-RU" sz="3600" b="1" dirty="0">
              <a:ea typeface="+mj-ea"/>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352017706"/>
              </p:ext>
            </p:extLst>
          </p:nvPr>
        </p:nvGraphicFramePr>
        <p:xfrm>
          <a:off x="8660434" y="2276872"/>
          <a:ext cx="3528391" cy="4076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Diagram 11"/>
          <p:cNvGraphicFramePr/>
          <p:nvPr/>
        </p:nvGraphicFramePr>
        <p:xfrm>
          <a:off x="189756" y="1916832"/>
          <a:ext cx="8280920" cy="47525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Rectangle 10"/>
          <p:cNvSpPr/>
          <p:nvPr/>
        </p:nvSpPr>
        <p:spPr>
          <a:xfrm>
            <a:off x="117748" y="692696"/>
            <a:ext cx="8928992" cy="923330"/>
          </a:xfrm>
          <a:prstGeom prst="rect">
            <a:avLst/>
          </a:prstGeom>
        </p:spPr>
        <p:txBody>
          <a:bodyPr wrap="square">
            <a:spAutoFit/>
          </a:bodyPr>
          <a:lstStyle/>
          <a:p>
            <a:r>
              <a:rPr lang="ro-RO" sz="1800" b="1" dirty="0" smtClean="0">
                <a:cs typeface="Times New Roman" panose="02020603050405020304" pitchFamily="18" charset="0"/>
              </a:rPr>
              <a:t>Scop</a:t>
            </a:r>
            <a:r>
              <a:rPr lang="ro-RO" sz="1800" dirty="0" smtClean="0">
                <a:cs typeface="Times New Roman" panose="02020603050405020304" pitchFamily="18" charset="0"/>
              </a:rPr>
              <a:t>: organizarea și desfășurarea concursului „Pro Lectura, ediția 2021” ca o modalitate eficientă de </a:t>
            </a:r>
            <a:r>
              <a:rPr lang="ro-RO" sz="1800" dirty="0" smtClean="0"/>
              <a:t>autorealizare a </a:t>
            </a:r>
            <a:r>
              <a:rPr lang="ro-RO" sz="1800" dirty="0" smtClean="0">
                <a:cs typeface="Times New Roman" panose="02020603050405020304" pitchFamily="18" charset="0"/>
              </a:rPr>
              <a:t>elevilor și a cadrelor didactice, </a:t>
            </a:r>
            <a:r>
              <a:rPr lang="ro-RO" sz="1800" dirty="0" smtClean="0"/>
              <a:t>prin valorificarea experiențelor de lectură, demonstrând interes axiologic și estetic. </a:t>
            </a:r>
            <a:endParaRPr lang="ro-RO" sz="1800" dirty="0"/>
          </a:p>
        </p:txBody>
      </p:sp>
    </p:spTree>
    <p:extLst>
      <p:ext uri="{BB962C8B-B14F-4D97-AF65-F5344CB8AC3E}">
        <p14:creationId xmlns:p14="http://schemas.microsoft.com/office/powerpoint/2010/main" val="199769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309" y="76200"/>
            <a:ext cx="10157354" cy="616496"/>
          </a:xfrm>
        </p:spPr>
        <p:txBody>
          <a:bodyPr rtlCol="0">
            <a:normAutofit/>
          </a:bodyPr>
          <a:lstStyle/>
          <a:p>
            <a:pPr rtl="0"/>
            <a:r>
              <a:rPr lang="ro-RO" sz="2800" b="1" dirty="0" smtClean="0">
                <a:latin typeface="+mn-lt"/>
                <a:cs typeface="Times New Roman" panose="02020603050405020304" pitchFamily="18" charset="0"/>
              </a:rPr>
              <a:t>3. Planul de acțiuni implementat </a:t>
            </a:r>
            <a:endParaRPr lang="ru-RU" sz="2800" b="1" dirty="0">
              <a:latin typeface="+mn-lt"/>
              <a:cs typeface="Times New Roman" panose="02020603050405020304" pitchFamily="18" charset="0"/>
            </a:endParaRPr>
          </a:p>
        </p:txBody>
      </p:sp>
      <p:graphicFrame>
        <p:nvGraphicFramePr>
          <p:cNvPr id="8" name="Таблица 7"/>
          <p:cNvGraphicFramePr>
            <a:graphicFrameLocks noGrp="1"/>
          </p:cNvGraphicFramePr>
          <p:nvPr>
            <p:extLst>
              <p:ext uri="{D42A27DB-BD31-4B8C-83A1-F6EECF244321}">
                <p14:modId xmlns:p14="http://schemas.microsoft.com/office/powerpoint/2010/main" val="544586490"/>
              </p:ext>
            </p:extLst>
          </p:nvPr>
        </p:nvGraphicFramePr>
        <p:xfrm>
          <a:off x="117749" y="692695"/>
          <a:ext cx="12071077" cy="6182402"/>
        </p:xfrm>
        <a:graphic>
          <a:graphicData uri="http://schemas.openxmlformats.org/drawingml/2006/table">
            <a:tbl>
              <a:tblPr firstRow="1" bandRow="1">
                <a:tableStyleId>{69012ECD-51FC-41F1-AA8D-1B2483CD663E}</a:tableStyleId>
              </a:tblPr>
              <a:tblGrid>
                <a:gridCol w="2414215">
                  <a:extLst>
                    <a:ext uri="{9D8B030D-6E8A-4147-A177-3AD203B41FA5}">
                      <a16:colId xmlns:a16="http://schemas.microsoft.com/office/drawing/2014/main" xmlns="" val="44137153"/>
                    </a:ext>
                  </a:extLst>
                </a:gridCol>
                <a:gridCol w="1609477">
                  <a:extLst>
                    <a:ext uri="{9D8B030D-6E8A-4147-A177-3AD203B41FA5}">
                      <a16:colId xmlns:a16="http://schemas.microsoft.com/office/drawing/2014/main" xmlns="" val="686068192"/>
                    </a:ext>
                  </a:extLst>
                </a:gridCol>
                <a:gridCol w="149026"/>
                <a:gridCol w="3069927"/>
                <a:gridCol w="581202">
                  <a:extLst>
                    <a:ext uri="{9D8B030D-6E8A-4147-A177-3AD203B41FA5}">
                      <a16:colId xmlns:a16="http://schemas.microsoft.com/office/drawing/2014/main" xmlns="" val="2527882452"/>
                    </a:ext>
                  </a:extLst>
                </a:gridCol>
                <a:gridCol w="137124"/>
                <a:gridCol w="1695890"/>
                <a:gridCol w="728731">
                  <a:extLst>
                    <a:ext uri="{9D8B030D-6E8A-4147-A177-3AD203B41FA5}">
                      <a16:colId xmlns:a16="http://schemas.microsoft.com/office/drawing/2014/main" xmlns="" val="717654365"/>
                    </a:ext>
                  </a:extLst>
                </a:gridCol>
                <a:gridCol w="1685485"/>
              </a:tblGrid>
              <a:tr h="338494">
                <a:tc>
                  <a:txBody>
                    <a:bodyPr/>
                    <a:lstStyle/>
                    <a:p>
                      <a:pPr algn="ctr"/>
                      <a:r>
                        <a:rPr lang="ro-RO" sz="1000" b="1" baseline="0" dirty="0" smtClean="0">
                          <a:solidFill>
                            <a:srgbClr val="7030A0"/>
                          </a:solidFill>
                          <a:latin typeface="+mn-lt"/>
                          <a:cs typeface="Times New Roman" panose="02020603050405020304" pitchFamily="18" charset="0"/>
                        </a:rPr>
                        <a:t>Activități</a:t>
                      </a:r>
                      <a:endParaRPr lang="ro-RO" sz="1000" b="1" dirty="0">
                        <a:solidFill>
                          <a:srgbClr val="7030A0"/>
                        </a:solidFill>
                        <a:latin typeface="+mn-lt"/>
                        <a:cs typeface="Times New Roman" panose="02020603050405020304" pitchFamily="18" charset="0"/>
                      </a:endParaRPr>
                    </a:p>
                  </a:txBody>
                  <a:tcPr>
                    <a:solidFill>
                      <a:srgbClr val="92D050"/>
                    </a:solidFill>
                  </a:tcPr>
                </a:tc>
                <a:tc gridSpan="2">
                  <a:txBody>
                    <a:bodyPr/>
                    <a:lstStyle/>
                    <a:p>
                      <a:pPr algn="ctr"/>
                      <a:r>
                        <a:rPr lang="ro-RO" sz="1000" b="1" dirty="0" smtClean="0">
                          <a:solidFill>
                            <a:srgbClr val="7030A0"/>
                          </a:solidFill>
                          <a:latin typeface="+mn-lt"/>
                          <a:cs typeface="Times New Roman" panose="02020603050405020304" pitchFamily="18" charset="0"/>
                        </a:rPr>
                        <a:t>Perioada</a:t>
                      </a:r>
                      <a:endParaRPr lang="ro-RO" sz="1000" b="1" dirty="0">
                        <a:solidFill>
                          <a:srgbClr val="7030A0"/>
                        </a:solidFill>
                        <a:latin typeface="+mn-lt"/>
                        <a:cs typeface="Times New Roman" panose="02020603050405020304" pitchFamily="18" charset="0"/>
                      </a:endParaRPr>
                    </a:p>
                  </a:txBody>
                  <a:tcPr>
                    <a:solidFill>
                      <a:srgbClr val="92D050"/>
                    </a:solidFill>
                  </a:tcPr>
                </a:tc>
                <a:tc hMerge="1">
                  <a:txBody>
                    <a:bodyPr/>
                    <a:lstStyle/>
                    <a:p>
                      <a:endParaRPr lang="ro-RO"/>
                    </a:p>
                  </a:txBody>
                  <a:tcPr/>
                </a:tc>
                <a:tc gridSpan="2">
                  <a:txBody>
                    <a:bodyPr/>
                    <a:lstStyle/>
                    <a:p>
                      <a:pPr algn="ctr"/>
                      <a:r>
                        <a:rPr lang="ro-RO" sz="1000" b="1" dirty="0" smtClean="0">
                          <a:solidFill>
                            <a:srgbClr val="7030A0"/>
                          </a:solidFill>
                          <a:latin typeface="+mn-lt"/>
                          <a:cs typeface="Times New Roman" panose="02020603050405020304" pitchFamily="18" charset="0"/>
                        </a:rPr>
                        <a:t>Modalitatea</a:t>
                      </a:r>
                      <a:endParaRPr lang="ro-RO" sz="1000" b="1" dirty="0">
                        <a:solidFill>
                          <a:srgbClr val="7030A0"/>
                        </a:solidFill>
                        <a:latin typeface="+mn-lt"/>
                        <a:cs typeface="Times New Roman" panose="02020603050405020304" pitchFamily="18" charset="0"/>
                      </a:endParaRPr>
                    </a:p>
                  </a:txBody>
                  <a:tcPr>
                    <a:solidFill>
                      <a:srgbClr val="92D050"/>
                    </a:solidFill>
                  </a:tcPr>
                </a:tc>
                <a:tc hMerge="1">
                  <a:txBody>
                    <a:bodyPr/>
                    <a:lstStyle/>
                    <a:p>
                      <a:pPr algn="ctr"/>
                      <a:endParaRPr lang="ro-RO" sz="1050" b="1" dirty="0">
                        <a:solidFill>
                          <a:srgbClr val="7030A0"/>
                        </a:solidFill>
                        <a:latin typeface="+mn-lt"/>
                        <a:cs typeface="Times New Roman" panose="02020603050405020304" pitchFamily="18" charset="0"/>
                      </a:endParaRPr>
                    </a:p>
                  </a:txBody>
                  <a:tcPr>
                    <a:solidFill>
                      <a:srgbClr val="92D050"/>
                    </a:solidFill>
                  </a:tcPr>
                </a:tc>
                <a:tc gridSpan="2">
                  <a:txBody>
                    <a:bodyPr/>
                    <a:lstStyle/>
                    <a:p>
                      <a:pPr algn="ctr"/>
                      <a:r>
                        <a:rPr lang="ro-RO" sz="1000" b="1" dirty="0" smtClean="0">
                          <a:solidFill>
                            <a:srgbClr val="7030A0"/>
                          </a:solidFill>
                          <a:latin typeface="+mn-lt"/>
                          <a:cs typeface="Times New Roman" panose="02020603050405020304" pitchFamily="18" charset="0"/>
                        </a:rPr>
                        <a:t>Responsabil</a:t>
                      </a:r>
                      <a:endParaRPr lang="ro-RO" sz="1000" b="1" dirty="0">
                        <a:solidFill>
                          <a:srgbClr val="7030A0"/>
                        </a:solidFill>
                        <a:latin typeface="+mn-lt"/>
                        <a:cs typeface="Times New Roman" panose="02020603050405020304" pitchFamily="18" charset="0"/>
                      </a:endParaRPr>
                    </a:p>
                  </a:txBody>
                  <a:tcPr>
                    <a:solidFill>
                      <a:srgbClr val="92D050"/>
                    </a:solidFill>
                  </a:tcPr>
                </a:tc>
                <a:tc hMerge="1">
                  <a:txBody>
                    <a:bodyPr/>
                    <a:lstStyle/>
                    <a:p>
                      <a:endParaRPr lang="ro-RO"/>
                    </a:p>
                  </a:txBody>
                  <a:tcPr/>
                </a:tc>
                <a:tc gridSpan="2">
                  <a:txBody>
                    <a:bodyPr/>
                    <a:lstStyle/>
                    <a:p>
                      <a:pPr algn="ctr"/>
                      <a:r>
                        <a:rPr lang="ro-RO" sz="1000" b="1" dirty="0" smtClean="0">
                          <a:solidFill>
                            <a:srgbClr val="7030A0"/>
                          </a:solidFill>
                          <a:latin typeface="+mn-lt"/>
                          <a:cs typeface="Times New Roman" panose="02020603050405020304" pitchFamily="18" charset="0"/>
                        </a:rPr>
                        <a:t>Resurse</a:t>
                      </a:r>
                      <a:endParaRPr lang="ro-RO" sz="1000" b="1" dirty="0">
                        <a:solidFill>
                          <a:srgbClr val="7030A0"/>
                        </a:solidFill>
                        <a:latin typeface="+mn-lt"/>
                        <a:cs typeface="Times New Roman" panose="02020603050405020304" pitchFamily="18" charset="0"/>
                      </a:endParaRPr>
                    </a:p>
                  </a:txBody>
                  <a:tcPr>
                    <a:solidFill>
                      <a:srgbClr val="92D050"/>
                    </a:solidFill>
                  </a:tcPr>
                </a:tc>
                <a:tc hMerge="1">
                  <a:txBody>
                    <a:bodyPr/>
                    <a:lstStyle/>
                    <a:p>
                      <a:endParaRPr lang="ro-RO"/>
                    </a:p>
                  </a:txBody>
                  <a:tcPr/>
                </a:tc>
                <a:extLst>
                  <a:ext uri="{0D108BD9-81ED-4DB2-BD59-A6C34878D82A}">
                    <a16:rowId xmlns:a16="http://schemas.microsoft.com/office/drawing/2014/main" xmlns="" val="1142877954"/>
                  </a:ext>
                </a:extLst>
              </a:tr>
              <a:tr h="430947">
                <a:tc gridSpan="9">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ro-RO" sz="1100" b="1" dirty="0" smtClean="0"/>
                        <a:t>Obiectiv 1. Elaborarea regulamentului</a:t>
                      </a:r>
                      <a:r>
                        <a:rPr lang="vi-VN" sz="1100" b="1" dirty="0" smtClean="0"/>
                        <a:t>, la debutul proiectului</a:t>
                      </a:r>
                      <a:r>
                        <a:rPr lang="ro-RO" sz="1100" b="1" dirty="0" smtClean="0"/>
                        <a:t>, și evidențierea</a:t>
                      </a:r>
                      <a:r>
                        <a:rPr lang="vi-VN" sz="1100" b="1" dirty="0" smtClean="0"/>
                        <a:t> reperelor teoretice</a:t>
                      </a:r>
                      <a:r>
                        <a:rPr lang="ro-RO" sz="1100" b="1" dirty="0" smtClean="0"/>
                        <a:t> și metodice</a:t>
                      </a:r>
                      <a:r>
                        <a:rPr lang="vi-VN" sz="1100" b="1" dirty="0" smtClean="0"/>
                        <a:t> privind experiențele de lectură </a:t>
                      </a:r>
                      <a:r>
                        <a:rPr lang="ro-RO" sz="1100" b="1" dirty="0" smtClean="0"/>
                        <a:t>și estetice ale elevilor cu vârsta de 7-18 ani și cadrele didactice în ideea motivării pentru lectură și creație, utilizând tehnologii moderne sau tradiționale</a:t>
                      </a:r>
                      <a:r>
                        <a:rPr lang="vi-VN" sz="1100" b="1" dirty="0" smtClean="0"/>
                        <a:t>;</a:t>
                      </a:r>
                      <a:endParaRPr lang="ro-RO" sz="1100" b="1" dirty="0" smtClean="0"/>
                    </a:p>
                  </a:txBody>
                  <a:tcPr>
                    <a:solidFill>
                      <a:srgbClr val="FFFF00"/>
                    </a:solidFill>
                  </a:tcPr>
                </a:tc>
                <a:tc hMerge="1">
                  <a:txBody>
                    <a:bodyPr/>
                    <a:lstStyle/>
                    <a:p>
                      <a:endParaRPr lang="ro-RO" sz="14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a:p>
                  </a:txBody>
                  <a:tcPr/>
                </a:tc>
                <a:tc hMerge="1">
                  <a:txBody>
                    <a:bodyPr/>
                    <a:lstStyle/>
                    <a:p>
                      <a:endParaRPr lang="ro-RO" sz="1400" b="0" dirty="0" smtClean="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a:p>
                  </a:txBody>
                  <a:tcPr/>
                </a:tc>
                <a:tc hMerge="1">
                  <a:txBody>
                    <a:bodyPr/>
                    <a:lstStyle/>
                    <a:p>
                      <a:endParaRPr lang="ro-RO" sz="14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r>
              <a:tr h="554075">
                <a:tc>
                  <a:txBody>
                    <a:bodyPr/>
                    <a:lstStyle/>
                    <a:p>
                      <a:r>
                        <a:rPr lang="ro-RO" sz="1000" b="0" dirty="0" smtClean="0">
                          <a:solidFill>
                            <a:schemeClr val="tx2"/>
                          </a:solidFill>
                          <a:latin typeface="+mn-lt"/>
                          <a:cs typeface="Times New Roman" panose="02020603050405020304" pitchFamily="18" charset="0"/>
                        </a:rPr>
                        <a:t>1. Lansarea proiectului</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2">
                  <a:txBody>
                    <a:bodyPr/>
                    <a:lstStyle/>
                    <a:p>
                      <a:r>
                        <a:rPr lang="ro-RO" sz="1000" b="0" dirty="0" smtClean="0">
                          <a:solidFill>
                            <a:schemeClr val="tx2"/>
                          </a:solidFill>
                          <a:latin typeface="+mn-lt"/>
                          <a:cs typeface="Times New Roman" panose="02020603050405020304" pitchFamily="18" charset="0"/>
                        </a:rPr>
                        <a:t>01 februarie 2021</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ro-RO" sz="1000" dirty="0" smtClean="0">
                          <a:latin typeface="+mn-lt"/>
                        </a:rPr>
                        <a:t>Elaborarea regulamentului</a:t>
                      </a:r>
                    </a:p>
                    <a:p>
                      <a:r>
                        <a:rPr lang="ro-RO" sz="1000" b="0" dirty="0" smtClean="0">
                          <a:solidFill>
                            <a:schemeClr val="tx2"/>
                          </a:solidFill>
                          <a:latin typeface="+mn-lt"/>
                          <a:cs typeface="Times New Roman" panose="02020603050405020304" pitchFamily="18" charset="0"/>
                        </a:rPr>
                        <a:t>Studierea Regulamentului</a:t>
                      </a:r>
                    </a:p>
                    <a:p>
                      <a:r>
                        <a:rPr lang="ro-RO" sz="1000" dirty="0" smtClean="0"/>
                        <a:t>Validarea probelor concursului </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3">
                  <a:txBody>
                    <a:bodyPr/>
                    <a:lstStyle/>
                    <a:p>
                      <a:r>
                        <a:rPr lang="ro-RO" sz="1000" b="0" dirty="0" smtClean="0">
                          <a:solidFill>
                            <a:schemeClr val="tx2"/>
                          </a:solidFill>
                          <a:latin typeface="+mn-lt"/>
                          <a:cs typeface="Times New Roman" panose="02020603050405020304" pitchFamily="18" charset="0"/>
                        </a:rPr>
                        <a:t>Coordonatorul</a:t>
                      </a:r>
                      <a:r>
                        <a:rPr lang="ro-RO" sz="1000" b="0" baseline="0" dirty="0" smtClean="0">
                          <a:solidFill>
                            <a:schemeClr val="tx2"/>
                          </a:solidFill>
                          <a:latin typeface="+mn-lt"/>
                          <a:cs typeface="Times New Roman" panose="02020603050405020304" pitchFamily="18" charset="0"/>
                        </a:rPr>
                        <a:t> și directorul de proiect</a:t>
                      </a:r>
                      <a:endParaRPr lang="ro-RO" sz="1000" b="0" dirty="0" smtClean="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a:p>
                  </a:txBody>
                  <a:tcPr/>
                </a:tc>
                <a:tc gridSpan="2">
                  <a:txBody>
                    <a:bodyPr/>
                    <a:lstStyle/>
                    <a:p>
                      <a:r>
                        <a:rPr lang="ro-RO" sz="1000" b="0" dirty="0" smtClean="0">
                          <a:solidFill>
                            <a:schemeClr val="tx2"/>
                          </a:solidFill>
                          <a:latin typeface="+mn-lt"/>
                          <a:cs typeface="Times New Roman" panose="02020603050405020304" pitchFamily="18" charset="0"/>
                        </a:rPr>
                        <a:t>Laptop, facebook</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extLst>
                  <a:ext uri="{0D108BD9-81ED-4DB2-BD59-A6C34878D82A}">
                    <a16:rowId xmlns:a16="http://schemas.microsoft.com/office/drawing/2014/main" xmlns="" val="2582921887"/>
                  </a:ext>
                </a:extLst>
              </a:tr>
              <a:tr h="430947">
                <a:tc gridSpan="9">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ro-RO" sz="1100" b="1" kern="1200" dirty="0" smtClean="0">
                          <a:solidFill>
                            <a:schemeClr val="tx1"/>
                          </a:solidFill>
                          <a:latin typeface="+mn-lt"/>
                          <a:ea typeface="+mn-ea"/>
                          <a:cs typeface="+mn-cs"/>
                        </a:rPr>
                        <a:t>Monitorizarea probelor concursului în consens cu a</a:t>
                      </a:r>
                      <a:r>
                        <a:rPr lang="vi-VN" sz="1100" b="1" kern="1200" dirty="0" smtClean="0">
                          <a:solidFill>
                            <a:schemeClr val="tx1"/>
                          </a:solidFill>
                          <a:latin typeface="+mn-lt"/>
                          <a:ea typeface="+mn-ea"/>
                          <a:cs typeface="+mn-cs"/>
                        </a:rPr>
                        <a:t>plicarea demersului de lectură </a:t>
                      </a:r>
                      <a:r>
                        <a:rPr lang="ro-RO" sz="1100" b="1" kern="1200" dirty="0" smtClean="0">
                          <a:solidFill>
                            <a:schemeClr val="tx1"/>
                          </a:solidFill>
                          <a:latin typeface="+mn-lt"/>
                          <a:ea typeface="+mn-ea"/>
                          <a:cs typeface="+mn-cs"/>
                        </a:rPr>
                        <a:t>și creație</a:t>
                      </a:r>
                      <a:r>
                        <a:rPr lang="vi-VN" sz="1100" b="1" kern="1200" dirty="0" smtClean="0">
                          <a:solidFill>
                            <a:schemeClr val="tx1"/>
                          </a:solidFill>
                          <a:latin typeface="+mn-lt"/>
                          <a:ea typeface="+mn-ea"/>
                          <a:cs typeface="+mn-cs"/>
                        </a:rPr>
                        <a:t> elaborat</a:t>
                      </a:r>
                      <a:r>
                        <a:rPr lang="ro-RO" sz="1100" b="1" kern="1200" dirty="0" smtClean="0">
                          <a:solidFill>
                            <a:schemeClr val="tx1"/>
                          </a:solidFill>
                          <a:latin typeface="+mn-lt"/>
                          <a:ea typeface="+mn-ea"/>
                          <a:cs typeface="+mn-cs"/>
                        </a:rPr>
                        <a:t>,</a:t>
                      </a:r>
                      <a:r>
                        <a:rPr lang="vi-VN" sz="1100" b="1" kern="1200" dirty="0" smtClean="0">
                          <a:solidFill>
                            <a:schemeClr val="tx1"/>
                          </a:solidFill>
                          <a:latin typeface="+mn-lt"/>
                          <a:ea typeface="+mn-ea"/>
                          <a:cs typeface="+mn-cs"/>
                        </a:rPr>
                        <a:t> </a:t>
                      </a:r>
                      <a:r>
                        <a:rPr lang="ro-RO" sz="1100" b="1" kern="1200" dirty="0" smtClean="0">
                          <a:solidFill>
                            <a:schemeClr val="tx1"/>
                          </a:solidFill>
                          <a:latin typeface="+mn-lt"/>
                          <a:ea typeface="+mn-ea"/>
                          <a:cs typeface="+mn-cs"/>
                        </a:rPr>
                        <a:t>activizând, realizând şi valorificând  potențialul creativ al participanților. </a:t>
                      </a:r>
                    </a:p>
                  </a:txBody>
                  <a:tcPr>
                    <a:solidFill>
                      <a:srgbClr val="FFFF00"/>
                    </a:solidFill>
                  </a:tcPr>
                </a:tc>
                <a:tc hMerge="1">
                  <a:txBody>
                    <a:bodyPr/>
                    <a:lstStyle/>
                    <a:p>
                      <a:endParaRPr lang="ro-RO" sz="14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a:p>
                  </a:txBody>
                  <a:tcPr/>
                </a:tc>
                <a:tc hMerge="1">
                  <a:txBody>
                    <a:bodyPr/>
                    <a:lstStyle/>
                    <a:p>
                      <a:endParaRPr lang="ro-RO" sz="14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a:p>
                  </a:txBody>
                  <a:tcPr/>
                </a:tc>
                <a:tc hMerge="1">
                  <a:txBody>
                    <a:bodyPr/>
                    <a:lstStyle/>
                    <a:p>
                      <a:endParaRPr lang="ro-RO" sz="14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r>
              <a:tr h="861894">
                <a:tc>
                  <a:txBody>
                    <a:bodyPr/>
                    <a:lstStyle/>
                    <a:p>
                      <a:r>
                        <a:rPr lang="ro-RO" sz="1000" b="0" dirty="0" smtClean="0">
                          <a:solidFill>
                            <a:schemeClr val="tx2"/>
                          </a:solidFill>
                          <a:latin typeface="+mn-lt"/>
                          <a:cs typeface="Times New Roman" panose="02020603050405020304" pitchFamily="18" charset="0"/>
                        </a:rPr>
                        <a:t>2. Etapa de înscriere a instituțiilor în concurs</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a:txBody>
                    <a:bodyPr/>
                    <a:lstStyle/>
                    <a:p>
                      <a:r>
                        <a:rPr lang="ro-RO" sz="1000" b="0" dirty="0" smtClean="0">
                          <a:solidFill>
                            <a:schemeClr val="tx2"/>
                          </a:solidFill>
                          <a:latin typeface="+mn-lt"/>
                          <a:cs typeface="Times New Roman" panose="02020603050405020304" pitchFamily="18" charset="0"/>
                        </a:rPr>
                        <a:t>01-03 februarie</a:t>
                      </a:r>
                      <a:r>
                        <a:rPr lang="ro-RO" sz="1000" b="0" baseline="0" dirty="0" smtClean="0">
                          <a:solidFill>
                            <a:schemeClr val="tx2"/>
                          </a:solidFill>
                          <a:latin typeface="+mn-lt"/>
                          <a:cs typeface="Times New Roman" panose="02020603050405020304" pitchFamily="18" charset="0"/>
                        </a:rPr>
                        <a:t> 2021</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3">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ro-RO" sz="1000" dirty="0" smtClean="0"/>
                        <a:t>Stimularea organizatorică a coordonatorilor instituțiilor înscrise la concurs, în vederea respectării termenelor specificate în Regulamentul proiectului (01-24 februarie 2021);</a:t>
                      </a:r>
                    </a:p>
                    <a:p>
                      <a:r>
                        <a:rPr lang="ro-RO" sz="1000" b="0" dirty="0" smtClean="0">
                          <a:solidFill>
                            <a:schemeClr val="tx2"/>
                          </a:solidFill>
                          <a:latin typeface="+mn-lt"/>
                          <a:cs typeface="Times New Roman" panose="02020603050405020304" pitchFamily="18" charset="0"/>
                        </a:rPr>
                        <a:t>Semnarea Acordului</a:t>
                      </a:r>
                      <a:r>
                        <a:rPr lang="ro-RO" sz="1000" b="0" baseline="0" dirty="0" smtClean="0">
                          <a:solidFill>
                            <a:schemeClr val="tx2"/>
                          </a:solidFill>
                          <a:latin typeface="+mn-lt"/>
                          <a:cs typeface="Times New Roman" panose="02020603050405020304" pitchFamily="18" charset="0"/>
                        </a:rPr>
                        <a:t> de parteneriat educațional</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gridSpan="2">
                  <a:txBody>
                    <a:bodyPr/>
                    <a:lstStyle/>
                    <a:p>
                      <a:r>
                        <a:rPr lang="ro-RO" sz="1000" b="0" dirty="0" smtClean="0">
                          <a:solidFill>
                            <a:schemeClr val="tx2"/>
                          </a:solidFill>
                          <a:latin typeface="+mn-lt"/>
                          <a:cs typeface="Times New Roman" panose="02020603050405020304" pitchFamily="18" charset="0"/>
                        </a:rPr>
                        <a:t>Organizatorii</a:t>
                      </a:r>
                    </a:p>
                    <a:p>
                      <a:r>
                        <a:rPr lang="ro-RO" sz="1000" b="0" dirty="0" smtClean="0">
                          <a:solidFill>
                            <a:schemeClr val="tx2"/>
                          </a:solidFill>
                          <a:latin typeface="+mn-lt"/>
                          <a:cs typeface="Times New Roman" panose="02020603050405020304" pitchFamily="18" charset="0"/>
                        </a:rPr>
                        <a:t>Participanții</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gridSpan="2">
                  <a:txBody>
                    <a:bodyPr/>
                    <a:lstStyle/>
                    <a:p>
                      <a:r>
                        <a:rPr lang="ro-RO" sz="1000" b="0" dirty="0" smtClean="0">
                          <a:solidFill>
                            <a:schemeClr val="tx2"/>
                          </a:solidFill>
                          <a:latin typeface="+mn-lt"/>
                          <a:cs typeface="Times New Roman" panose="02020603050405020304" pitchFamily="18" charset="0"/>
                        </a:rPr>
                        <a:t>Hârtie, imprimantă</a:t>
                      </a:r>
                    </a:p>
                    <a:p>
                      <a:r>
                        <a:rPr lang="ro-RO" sz="1000" b="0" dirty="0" smtClean="0">
                          <a:solidFill>
                            <a:schemeClr val="tx2"/>
                          </a:solidFill>
                          <a:latin typeface="+mn-lt"/>
                          <a:cs typeface="Times New Roman" panose="02020603050405020304" pitchFamily="18" charset="0"/>
                        </a:rPr>
                        <a:t>Școlile partenere</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extLst>
                  <a:ext uri="{0D108BD9-81ED-4DB2-BD59-A6C34878D82A}">
                    <a16:rowId xmlns:a16="http://schemas.microsoft.com/office/drawing/2014/main" xmlns="" val="3280491570"/>
                  </a:ext>
                </a:extLst>
              </a:tr>
              <a:tr h="261646">
                <a:tc gridSpan="9">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ro-RO" sz="1100" b="1" kern="1200" dirty="0" smtClean="0">
                          <a:solidFill>
                            <a:schemeClr val="tx1"/>
                          </a:solidFill>
                          <a:latin typeface="+mn-lt"/>
                          <a:ea typeface="+mn-ea"/>
                          <a:cs typeface="+mn-cs"/>
                        </a:rPr>
                        <a:t>Validarea criteriilor de evaluare a produselor prezentate la concurs, astfel încât participantul să simtă necesitatea de a citi și a se inspira din operele de artă.</a:t>
                      </a:r>
                    </a:p>
                  </a:txBody>
                  <a:tcPr>
                    <a:solidFill>
                      <a:srgbClr val="FFFF00"/>
                    </a:solidFill>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r>
              <a:tr h="637421">
                <a:tc>
                  <a:txBody>
                    <a:bodyPr/>
                    <a:lstStyle/>
                    <a:p>
                      <a:r>
                        <a:rPr lang="ro-RO" sz="1000" b="0" dirty="0" smtClean="0">
                          <a:solidFill>
                            <a:schemeClr val="tx2"/>
                          </a:solidFill>
                          <a:latin typeface="+mn-lt"/>
                          <a:cs typeface="Times New Roman" panose="02020603050405020304" pitchFamily="18" charset="0"/>
                        </a:rPr>
                        <a:t>3. Etapa locală (la nivelul școlii)</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a:txBody>
                    <a:bodyPr/>
                    <a:lstStyle/>
                    <a:p>
                      <a:r>
                        <a:rPr lang="ro-RO" sz="1000" b="0" dirty="0" smtClean="0">
                          <a:solidFill>
                            <a:schemeClr val="tx2"/>
                          </a:solidFill>
                          <a:latin typeface="+mn-lt"/>
                          <a:cs typeface="Times New Roman" panose="02020603050405020304" pitchFamily="18" charset="0"/>
                        </a:rPr>
                        <a:t>04-10 februarie 2021</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4">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ro-RO" sz="1000" dirty="0" smtClean="0"/>
                        <a:t>Activități de </a:t>
                      </a:r>
                      <a:r>
                        <a:rPr lang="ro-RO" sz="1000" kern="1200" dirty="0" smtClean="0">
                          <a:solidFill>
                            <a:schemeClr val="tx1"/>
                          </a:solidFill>
                          <a:latin typeface="+mn-lt"/>
                          <a:ea typeface="+mn-ea"/>
                          <a:cs typeface="+mn-cs"/>
                        </a:rPr>
                        <a:t>evidenţiere a propriei poziţii în confirmarea valorilor perene ale operei literare; în formarea propriei viziuni asupra lumii.</a:t>
                      </a:r>
                    </a:p>
                  </a:txBody>
                  <a:tcPr>
                    <a:solidFill>
                      <a:schemeClr val="bg1">
                        <a:lumMod val="95000"/>
                      </a:schemeClr>
                    </a:solidFill>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a:txBody>
                    <a:bodyPr/>
                    <a:lstStyle/>
                    <a:p>
                      <a:r>
                        <a:rPr lang="ro-RO" sz="1000" b="0" dirty="0" smtClean="0">
                          <a:solidFill>
                            <a:schemeClr val="tx2"/>
                          </a:solidFill>
                          <a:latin typeface="+mn-lt"/>
                          <a:cs typeface="Times New Roman" panose="02020603050405020304" pitchFamily="18" charset="0"/>
                        </a:rPr>
                        <a:t>Coordonatorii locali,</a:t>
                      </a:r>
                    </a:p>
                    <a:p>
                      <a:r>
                        <a:rPr lang="ro-RO" sz="1000" b="0" dirty="0" smtClean="0">
                          <a:solidFill>
                            <a:schemeClr val="tx2"/>
                          </a:solidFill>
                          <a:latin typeface="+mn-lt"/>
                          <a:cs typeface="Times New Roman" panose="02020603050405020304" pitchFamily="18" charset="0"/>
                        </a:rPr>
                        <a:t>Participanții</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2">
                  <a:txBody>
                    <a:bodyPr/>
                    <a:lstStyle/>
                    <a:p>
                      <a:r>
                        <a:rPr lang="ro-RO" sz="1000" b="0" dirty="0" smtClean="0">
                          <a:solidFill>
                            <a:schemeClr val="tx2"/>
                          </a:solidFill>
                          <a:latin typeface="+mn-lt"/>
                          <a:cs typeface="Times New Roman" panose="02020603050405020304" pitchFamily="18" charset="0"/>
                        </a:rPr>
                        <a:t>Creațiile</a:t>
                      </a:r>
                      <a:r>
                        <a:rPr lang="ro-RO" sz="1000" b="0" baseline="0" dirty="0" smtClean="0">
                          <a:solidFill>
                            <a:schemeClr val="tx2"/>
                          </a:solidFill>
                          <a:latin typeface="+mn-lt"/>
                          <a:cs typeface="Times New Roman" panose="02020603050405020304" pitchFamily="18" charset="0"/>
                        </a:rPr>
                        <a:t> participanților</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extLst>
                  <a:ext uri="{0D108BD9-81ED-4DB2-BD59-A6C34878D82A}">
                    <a16:rowId xmlns:a16="http://schemas.microsoft.com/office/drawing/2014/main" xmlns="" val="174456662"/>
                  </a:ext>
                </a:extLst>
              </a:tr>
              <a:tr h="246255">
                <a:tc>
                  <a:txBody>
                    <a:bodyPr/>
                    <a:lstStyle/>
                    <a:p>
                      <a:r>
                        <a:rPr lang="ro-RO" sz="1000" b="0" dirty="0" smtClean="0">
                          <a:solidFill>
                            <a:schemeClr val="tx2"/>
                          </a:solidFill>
                          <a:latin typeface="+mn-lt"/>
                          <a:cs typeface="Times New Roman" panose="02020603050405020304" pitchFamily="18" charset="0"/>
                        </a:rPr>
                        <a:t>4. Jurizarea la etapa locală</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a:txBody>
                    <a:bodyPr/>
                    <a:lstStyle/>
                    <a:p>
                      <a:r>
                        <a:rPr lang="ro-RO" sz="1000" b="0" dirty="0" smtClean="0">
                          <a:solidFill>
                            <a:schemeClr val="tx2"/>
                          </a:solidFill>
                          <a:latin typeface="+mn-lt"/>
                          <a:cs typeface="Times New Roman" panose="02020603050405020304" pitchFamily="18" charset="0"/>
                        </a:rPr>
                        <a:t>11-13 februarie</a:t>
                      </a:r>
                      <a:r>
                        <a:rPr lang="ro-RO" sz="1000" b="0" baseline="0" dirty="0" smtClean="0">
                          <a:solidFill>
                            <a:schemeClr val="tx2"/>
                          </a:solidFill>
                          <a:latin typeface="+mn-lt"/>
                          <a:cs typeface="Times New Roman" panose="02020603050405020304" pitchFamily="18" charset="0"/>
                        </a:rPr>
                        <a:t> 2021</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4">
                  <a:txBody>
                    <a:bodyPr/>
                    <a:lstStyle/>
                    <a:p>
                      <a:r>
                        <a:rPr lang="ro-RO" sz="1000" b="0" dirty="0" smtClean="0">
                          <a:solidFill>
                            <a:schemeClr val="tx2"/>
                          </a:solidFill>
                          <a:latin typeface="+mn-lt"/>
                          <a:cs typeface="Times New Roman" panose="02020603050405020304" pitchFamily="18" charset="0"/>
                        </a:rPr>
                        <a:t>Promovarea talentelor</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a:txBody>
                    <a:bodyPr/>
                    <a:lstStyle/>
                    <a:p>
                      <a:r>
                        <a:rPr lang="ro-RO" sz="1000" b="0" dirty="0" smtClean="0">
                          <a:solidFill>
                            <a:schemeClr val="tx2"/>
                          </a:solidFill>
                          <a:latin typeface="+mn-lt"/>
                          <a:cs typeface="Times New Roman" panose="02020603050405020304" pitchFamily="18" charset="0"/>
                        </a:rPr>
                        <a:t>Coordonatorii locali</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2">
                  <a:txBody>
                    <a:bodyPr/>
                    <a:lstStyle/>
                    <a:p>
                      <a:r>
                        <a:rPr lang="ro-RO" sz="1000" b="0" dirty="0" smtClean="0">
                          <a:solidFill>
                            <a:schemeClr val="tx2"/>
                          </a:solidFill>
                          <a:latin typeface="+mn-lt"/>
                          <a:cs typeface="Times New Roman" panose="02020603050405020304" pitchFamily="18" charset="0"/>
                        </a:rPr>
                        <a:t>Creațiile participanților</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extLst>
                  <a:ext uri="{0D108BD9-81ED-4DB2-BD59-A6C34878D82A}">
                    <a16:rowId xmlns:a16="http://schemas.microsoft.com/office/drawing/2014/main" xmlns="" val="3340360004"/>
                  </a:ext>
                </a:extLst>
              </a:tr>
              <a:tr h="358550">
                <a:tc gridSpan="9">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ro-RO" sz="1100" b="1" kern="1200" dirty="0" smtClean="0">
                          <a:solidFill>
                            <a:schemeClr val="tx1"/>
                          </a:solidFill>
                          <a:latin typeface="+mn-lt"/>
                          <a:ea typeface="+mn-ea"/>
                          <a:cs typeface="+mn-cs"/>
                        </a:rPr>
                        <a:t>Organizarea activităților de evidenţiere a propriei poziţii în confirmarea interesului axiologic și estetic față de opera literară, în contextul etapei internaționale a concursului. </a:t>
                      </a:r>
                    </a:p>
                  </a:txBody>
                  <a:tcPr>
                    <a:solidFill>
                      <a:srgbClr val="FFFF00"/>
                    </a:solidFill>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r>
              <a:tr h="400165">
                <a:tc>
                  <a:txBody>
                    <a:bodyPr/>
                    <a:lstStyle/>
                    <a:p>
                      <a:r>
                        <a:rPr lang="ro-RO" sz="1000" b="0" dirty="0" smtClean="0">
                          <a:solidFill>
                            <a:schemeClr val="tx2"/>
                          </a:solidFill>
                          <a:latin typeface="+mn-lt"/>
                          <a:cs typeface="Times New Roman" panose="02020603050405020304" pitchFamily="18" charset="0"/>
                        </a:rPr>
                        <a:t>5. Recepționarea lucrărilor participanților</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a:txBody>
                    <a:bodyPr/>
                    <a:lstStyle/>
                    <a:p>
                      <a:r>
                        <a:rPr lang="ro-RO" sz="1000" b="0" dirty="0" smtClean="0">
                          <a:solidFill>
                            <a:schemeClr val="tx2"/>
                          </a:solidFill>
                          <a:latin typeface="+mn-lt"/>
                          <a:cs typeface="Times New Roman" panose="02020603050405020304" pitchFamily="18" charset="0"/>
                        </a:rPr>
                        <a:t>13-15 februarie 2021</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4">
                  <a:txBody>
                    <a:bodyPr/>
                    <a:lstStyle/>
                    <a:p>
                      <a:r>
                        <a:rPr lang="ro-RO" sz="1000" b="0" dirty="0" smtClean="0">
                          <a:solidFill>
                            <a:schemeClr val="tx2"/>
                          </a:solidFill>
                          <a:latin typeface="+mn-lt"/>
                          <a:cs typeface="Times New Roman" panose="02020603050405020304" pitchFamily="18" charset="0"/>
                        </a:rPr>
                        <a:t>Evaluarea creațiilor </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a:txBody>
                    <a:bodyPr/>
                    <a:lstStyle/>
                    <a:p>
                      <a:r>
                        <a:rPr lang="ro-RO" sz="1000" b="0" dirty="0" smtClean="0">
                          <a:solidFill>
                            <a:schemeClr val="tx2"/>
                          </a:solidFill>
                          <a:latin typeface="+mn-lt"/>
                          <a:cs typeface="Times New Roman" panose="02020603050405020304" pitchFamily="18" charset="0"/>
                        </a:rPr>
                        <a:t>Organizatorii</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2">
                  <a:txBody>
                    <a:bodyPr/>
                    <a:lstStyle/>
                    <a:p>
                      <a:r>
                        <a:rPr lang="ro-RO" sz="1000" b="0" dirty="0" smtClean="0">
                          <a:solidFill>
                            <a:schemeClr val="tx2"/>
                          </a:solidFill>
                          <a:latin typeface="+mn-lt"/>
                          <a:cs typeface="Times New Roman" panose="02020603050405020304" pitchFamily="18" charset="0"/>
                        </a:rPr>
                        <a:t>Online </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extLst>
                  <a:ext uri="{0D108BD9-81ED-4DB2-BD59-A6C34878D82A}">
                    <a16:rowId xmlns:a16="http://schemas.microsoft.com/office/drawing/2014/main" xmlns="" val="3429692966"/>
                  </a:ext>
                </a:extLst>
              </a:tr>
              <a:tr h="554075">
                <a:tc>
                  <a:txBody>
                    <a:bodyPr/>
                    <a:lstStyle/>
                    <a:p>
                      <a:r>
                        <a:rPr lang="ro-RO" sz="1000" b="0" dirty="0" smtClean="0">
                          <a:solidFill>
                            <a:schemeClr val="tx2"/>
                          </a:solidFill>
                          <a:latin typeface="+mn-lt"/>
                          <a:cs typeface="Times New Roman" panose="02020603050405020304" pitchFamily="18" charset="0"/>
                        </a:rPr>
                        <a:t>6. Jurizarea la etapa internațională</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a:txBody>
                    <a:bodyPr/>
                    <a:lstStyle/>
                    <a:p>
                      <a:r>
                        <a:rPr lang="ro-RO" sz="1000" b="0" dirty="0" smtClean="0">
                          <a:solidFill>
                            <a:schemeClr val="tx2"/>
                          </a:solidFill>
                          <a:latin typeface="+mn-lt"/>
                          <a:cs typeface="Times New Roman" panose="02020603050405020304" pitchFamily="18" charset="0"/>
                        </a:rPr>
                        <a:t>16-23 februarie 2021</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4">
                  <a:txBody>
                    <a:bodyPr/>
                    <a:lstStyle/>
                    <a:p>
                      <a:r>
                        <a:rPr lang="ro-RO" sz="1000" b="0" dirty="0" smtClean="0">
                          <a:solidFill>
                            <a:schemeClr val="tx2"/>
                          </a:solidFill>
                          <a:latin typeface="+mn-lt"/>
                          <a:cs typeface="Times New Roman" panose="02020603050405020304" pitchFamily="18" charset="0"/>
                        </a:rPr>
                        <a:t>Aprecierea</a:t>
                      </a:r>
                      <a:r>
                        <a:rPr lang="ro-RO" sz="1000" b="0" baseline="0" dirty="0" smtClean="0">
                          <a:solidFill>
                            <a:schemeClr val="tx2"/>
                          </a:solidFill>
                          <a:latin typeface="+mn-lt"/>
                          <a:cs typeface="Times New Roman" panose="02020603050405020304" pitchFamily="18" charset="0"/>
                        </a:rPr>
                        <a:t> lucrărilor</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a:txBody>
                    <a:bodyPr/>
                    <a:lstStyle/>
                    <a:p>
                      <a:r>
                        <a:rPr lang="ro-RO" sz="1000" b="0" dirty="0" smtClean="0">
                          <a:solidFill>
                            <a:schemeClr val="tx2"/>
                          </a:solidFill>
                          <a:latin typeface="+mn-lt"/>
                          <a:cs typeface="Times New Roman" panose="02020603050405020304" pitchFamily="18" charset="0"/>
                        </a:rPr>
                        <a:t>Evaluatorii</a:t>
                      </a:r>
                    </a:p>
                    <a:p>
                      <a:r>
                        <a:rPr lang="ro-RO" sz="1000" b="0" dirty="0" smtClean="0">
                          <a:solidFill>
                            <a:schemeClr val="tx2"/>
                          </a:solidFill>
                          <a:latin typeface="+mn-lt"/>
                          <a:cs typeface="Times New Roman" panose="02020603050405020304" pitchFamily="18" charset="0"/>
                        </a:rPr>
                        <a:t>Membrii</a:t>
                      </a:r>
                      <a:r>
                        <a:rPr lang="ro-RO" sz="1000" b="0" baseline="0" dirty="0" smtClean="0">
                          <a:solidFill>
                            <a:schemeClr val="tx2"/>
                          </a:solidFill>
                          <a:latin typeface="+mn-lt"/>
                          <a:cs typeface="Times New Roman" panose="02020603050405020304" pitchFamily="18" charset="0"/>
                        </a:rPr>
                        <a:t> onorifici ai juriului</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2">
                  <a:txBody>
                    <a:bodyPr/>
                    <a:lstStyle/>
                    <a:p>
                      <a:r>
                        <a:rPr lang="ro-RO" sz="1000" b="0" dirty="0" smtClean="0">
                          <a:solidFill>
                            <a:schemeClr val="tx2"/>
                          </a:solidFill>
                          <a:latin typeface="+mn-lt"/>
                          <a:cs typeface="Times New Roman" panose="02020603050405020304" pitchFamily="18" charset="0"/>
                        </a:rPr>
                        <a:t>Diplome de participare</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extLst>
                  <a:ext uri="{0D108BD9-81ED-4DB2-BD59-A6C34878D82A}">
                    <a16:rowId xmlns:a16="http://schemas.microsoft.com/office/drawing/2014/main" xmlns="" val="2241806748"/>
                  </a:ext>
                </a:extLst>
              </a:tr>
              <a:tr h="430947">
                <a:tc gridSpan="9">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ro-RO" sz="1100" b="1" kern="1200" dirty="0" smtClean="0">
                          <a:solidFill>
                            <a:schemeClr val="tx1"/>
                          </a:solidFill>
                          <a:latin typeface="+mn-lt"/>
                          <a:ea typeface="+mn-ea"/>
                          <a:cs typeface="+mn-cs"/>
                        </a:rPr>
                        <a:t>Evaluarea eficienței concursului prin aprecierea participanților, încurajându-i cu acordarea  diplomelor și certificatelor de participare, în vederea autorealizării și a continuării formării propriei viziuni asupra lumii.</a:t>
                      </a:r>
                      <a:endParaRPr lang="ro-RO" sz="1100" b="1" kern="1200" dirty="0">
                        <a:solidFill>
                          <a:schemeClr val="tx1"/>
                        </a:solidFill>
                        <a:latin typeface="+mn-lt"/>
                        <a:ea typeface="+mn-ea"/>
                        <a:cs typeface="+mn-cs"/>
                      </a:endParaRPr>
                    </a:p>
                  </a:txBody>
                  <a:tcPr>
                    <a:solidFill>
                      <a:srgbClr val="FFFF00"/>
                    </a:solidFill>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r>
              <a:tr h="676986">
                <a:tc>
                  <a: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lang="ro-RO" sz="1000" b="0" kern="1200" dirty="0" smtClean="0">
                          <a:solidFill>
                            <a:schemeClr val="tx2"/>
                          </a:solidFill>
                          <a:latin typeface="+mn-lt"/>
                          <a:ea typeface="+mn-ea"/>
                          <a:cs typeface="Times New Roman" panose="02020603050405020304" pitchFamily="18" charset="0"/>
                        </a:rPr>
                        <a:t>7. Anunțarea rezultatelor concursului</a:t>
                      </a:r>
                      <a:endParaRPr lang="ro-RO" sz="1000" b="0" kern="1200" dirty="0">
                        <a:solidFill>
                          <a:schemeClr val="tx2"/>
                        </a:solidFill>
                        <a:latin typeface="+mn-lt"/>
                        <a:ea typeface="+mn-ea"/>
                        <a:cs typeface="Times New Roman" panose="02020603050405020304" pitchFamily="18" charset="0"/>
                      </a:endParaRPr>
                    </a:p>
                  </a:txBody>
                  <a:tcPr>
                    <a:solidFill>
                      <a:schemeClr val="bg1">
                        <a:lumMod val="95000"/>
                      </a:schemeClr>
                    </a:solidFill>
                  </a:tcPr>
                </a:tc>
                <a:tc>
                  <a:txBody>
                    <a:bodyPr/>
                    <a:lstStyle/>
                    <a:p>
                      <a:r>
                        <a:rPr lang="ro-RO" sz="1000" b="0" dirty="0" smtClean="0">
                          <a:solidFill>
                            <a:schemeClr val="tx2"/>
                          </a:solidFill>
                          <a:latin typeface="+mn-lt"/>
                          <a:cs typeface="Times New Roman" panose="02020603050405020304" pitchFamily="18" charset="0"/>
                        </a:rPr>
                        <a:t>24 februarie 2021</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gridSpan="4">
                  <a:txBody>
                    <a:bodyPr/>
                    <a:lstStyle/>
                    <a:p>
                      <a:r>
                        <a:rPr lang="ro-RO" sz="1000" b="0" dirty="0" smtClean="0">
                          <a:solidFill>
                            <a:schemeClr val="tx2"/>
                          </a:solidFill>
                          <a:latin typeface="+mn-lt"/>
                          <a:cs typeface="Times New Roman" panose="02020603050405020304" pitchFamily="18" charset="0"/>
                        </a:rPr>
                        <a:t>Valorificarea talentelor în domeniul literar-artistic</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a:p>
                  </a:txBody>
                  <a:tcPr/>
                </a:tc>
                <a:tc gridSpan="2">
                  <a:txBody>
                    <a:bodyPr/>
                    <a:lstStyle/>
                    <a:p>
                      <a:r>
                        <a:rPr lang="ro-RO" sz="1000" b="0" dirty="0" smtClean="0">
                          <a:solidFill>
                            <a:schemeClr val="tx2"/>
                          </a:solidFill>
                          <a:latin typeface="+mn-lt"/>
                          <a:cs typeface="Times New Roman" panose="02020603050405020304" pitchFamily="18" charset="0"/>
                        </a:rPr>
                        <a:t>Coordonatorul și</a:t>
                      </a:r>
                      <a:r>
                        <a:rPr lang="ro-RO" sz="1000" b="0" baseline="0" dirty="0" smtClean="0">
                          <a:solidFill>
                            <a:schemeClr val="tx2"/>
                          </a:solidFill>
                          <a:latin typeface="+mn-lt"/>
                          <a:cs typeface="Times New Roman" panose="02020603050405020304" pitchFamily="18" charset="0"/>
                        </a:rPr>
                        <a:t> directorul de proiect</a:t>
                      </a:r>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tc hMerge="1">
                  <a:txBody>
                    <a:bodyPr/>
                    <a:lstStyle/>
                    <a:p>
                      <a:endParaRPr lang="ro-RO" sz="1050" b="0" dirty="0">
                        <a:solidFill>
                          <a:schemeClr val="tx2"/>
                        </a:solidFill>
                        <a:latin typeface="+mn-lt"/>
                        <a:cs typeface="Times New Roman" panose="02020603050405020304" pitchFamily="18" charset="0"/>
                      </a:endParaRPr>
                    </a:p>
                  </a:txBody>
                  <a:tcPr>
                    <a:solidFill>
                      <a:schemeClr val="bg1">
                        <a:lumMod val="95000"/>
                      </a:schemeClr>
                    </a:solidFill>
                  </a:tcPr>
                </a:tc>
                <a:tc>
                  <a:txBody>
                    <a:bodyPr/>
                    <a:lstStyle/>
                    <a:p>
                      <a:r>
                        <a:rPr lang="ro-RO" sz="1000" b="0" dirty="0" smtClean="0">
                          <a:solidFill>
                            <a:schemeClr val="tx2"/>
                          </a:solidFill>
                          <a:latin typeface="+mn-lt"/>
                          <a:cs typeface="Times New Roman" panose="02020603050405020304" pitchFamily="18" charset="0"/>
                        </a:rPr>
                        <a:t>Facebook</a:t>
                      </a:r>
                    </a:p>
                    <a:p>
                      <a:endParaRPr lang="ro-RO" sz="1000" b="0" dirty="0">
                        <a:solidFill>
                          <a:schemeClr val="tx2"/>
                        </a:solidFill>
                        <a:latin typeface="+mn-lt"/>
                        <a:cs typeface="Times New Roman" panose="02020603050405020304" pitchFamily="18" charset="0"/>
                      </a:endParaRPr>
                    </a:p>
                  </a:txBody>
                  <a:tcPr>
                    <a:solidFill>
                      <a:schemeClr val="bg1">
                        <a:lumMod val="95000"/>
                      </a:schemeClr>
                    </a:solidFill>
                  </a:tcPr>
                </a:tc>
                <a:extLst>
                  <a:ext uri="{0D108BD9-81ED-4DB2-BD59-A6C34878D82A}">
                    <a16:rowId xmlns:a16="http://schemas.microsoft.com/office/drawing/2014/main" xmlns="" val="1092295560"/>
                  </a:ext>
                </a:extLst>
              </a:tr>
            </a:tbl>
          </a:graphicData>
        </a:graphic>
      </p:graphicFrame>
    </p:spTree>
    <p:extLst>
      <p:ext uri="{BB962C8B-B14F-4D97-AF65-F5344CB8AC3E}">
        <p14:creationId xmlns:p14="http://schemas.microsoft.com/office/powerpoint/2010/main" val="3296948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06179" y="119734"/>
            <a:ext cx="7375135" cy="530214"/>
          </a:xfrm>
        </p:spPr>
        <p:txBody>
          <a:bodyPr>
            <a:normAutofit/>
          </a:bodyPr>
          <a:lstStyle/>
          <a:p>
            <a:pPr algn="ctr"/>
            <a:r>
              <a:rPr lang="ro-RO" sz="2399" b="1" i="1" dirty="0" smtClean="0">
                <a:latin typeface="Times New Roman" panose="02020603050405020304" pitchFamily="18" charset="0"/>
                <a:cs typeface="Times New Roman" panose="02020603050405020304" pitchFamily="18" charset="0"/>
              </a:rPr>
              <a:t>4. Impactul practicii educaționale de succes</a:t>
            </a:r>
            <a:endParaRPr lang="ro-RO" sz="2399" b="1" i="1" dirty="0">
              <a:latin typeface="Times New Roman" panose="02020603050405020304" pitchFamily="18" charset="0"/>
              <a:cs typeface="Times New Roman" panose="02020603050405020304" pitchFamily="18" charset="0"/>
            </a:endParaRPr>
          </a:p>
        </p:txBody>
      </p:sp>
      <p:sp>
        <p:nvSpPr>
          <p:cNvPr id="4" name="Подзаголовок 3"/>
          <p:cNvSpPr>
            <a:spLocks noGrp="1"/>
          </p:cNvSpPr>
          <p:nvPr>
            <p:ph type="subTitle" idx="1"/>
          </p:nvPr>
        </p:nvSpPr>
        <p:spPr>
          <a:xfrm>
            <a:off x="3646140" y="649948"/>
            <a:ext cx="8034817" cy="4291220"/>
          </a:xfrm>
        </p:spPr>
        <p:txBody>
          <a:bodyPr>
            <a:normAutofit/>
          </a:bodyPr>
          <a:lstStyle/>
          <a:p>
            <a:endParaRPr lang="ro-RO" sz="1800" dirty="0">
              <a:solidFill>
                <a:schemeClr val="tx2"/>
              </a:solidFill>
              <a:latin typeface="Times New Roman" panose="02020603050405020304" pitchFamily="18" charset="0"/>
              <a:cs typeface="Times New Roman" panose="02020603050405020304" pitchFamily="18" charset="0"/>
            </a:endParaRPr>
          </a:p>
          <a:p>
            <a:endParaRPr lang="ro-RO" sz="1800" dirty="0">
              <a:solidFill>
                <a:schemeClr val="tx2"/>
              </a:solidFill>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2663470908"/>
              </p:ext>
            </p:extLst>
          </p:nvPr>
        </p:nvGraphicFramePr>
        <p:xfrm>
          <a:off x="3649810" y="649948"/>
          <a:ext cx="8125885" cy="3972560"/>
        </p:xfrm>
        <a:graphic>
          <a:graphicData uri="http://schemas.openxmlformats.org/drawingml/2006/table">
            <a:tbl>
              <a:tblPr firstRow="1" bandRow="1">
                <a:tableStyleId>{69012ECD-51FC-41F1-AA8D-1B2483CD663E}</a:tableStyleId>
              </a:tblPr>
              <a:tblGrid>
                <a:gridCol w="1656184">
                  <a:extLst>
                    <a:ext uri="{9D8B030D-6E8A-4147-A177-3AD203B41FA5}">
                      <a16:colId xmlns:a16="http://schemas.microsoft.com/office/drawing/2014/main" xmlns="" val="3135793346"/>
                    </a:ext>
                  </a:extLst>
                </a:gridCol>
                <a:gridCol w="1594170">
                  <a:extLst>
                    <a:ext uri="{9D8B030D-6E8A-4147-A177-3AD203B41FA5}">
                      <a16:colId xmlns:a16="http://schemas.microsoft.com/office/drawing/2014/main" xmlns="" val="3368152209"/>
                    </a:ext>
                  </a:extLst>
                </a:gridCol>
                <a:gridCol w="1625177">
                  <a:extLst>
                    <a:ext uri="{9D8B030D-6E8A-4147-A177-3AD203B41FA5}">
                      <a16:colId xmlns:a16="http://schemas.microsoft.com/office/drawing/2014/main" xmlns="" val="378601844"/>
                    </a:ext>
                  </a:extLst>
                </a:gridCol>
                <a:gridCol w="1625177">
                  <a:extLst>
                    <a:ext uri="{9D8B030D-6E8A-4147-A177-3AD203B41FA5}">
                      <a16:colId xmlns:a16="http://schemas.microsoft.com/office/drawing/2014/main" xmlns="" val="2714287628"/>
                    </a:ext>
                  </a:extLst>
                </a:gridCol>
                <a:gridCol w="1625177">
                  <a:extLst>
                    <a:ext uri="{9D8B030D-6E8A-4147-A177-3AD203B41FA5}">
                      <a16:colId xmlns:a16="http://schemas.microsoft.com/office/drawing/2014/main" xmlns="" val="1529558853"/>
                    </a:ext>
                  </a:extLst>
                </a:gridCol>
              </a:tblGrid>
              <a:tr h="370840">
                <a:tc>
                  <a:txBody>
                    <a:bodyPr/>
                    <a:lstStyle/>
                    <a:p>
                      <a:pPr algn="ctr"/>
                      <a:r>
                        <a:rPr lang="ro-RO" sz="2000" dirty="0" smtClean="0">
                          <a:solidFill>
                            <a:srgbClr val="FFFF00"/>
                          </a:solidFill>
                          <a:latin typeface="Times New Roman" panose="02020603050405020304" pitchFamily="18" charset="0"/>
                          <a:cs typeface="Times New Roman" panose="02020603050405020304" pitchFamily="18" charset="0"/>
                        </a:rPr>
                        <a:t>Proba 1</a:t>
                      </a:r>
                    </a:p>
                    <a:p>
                      <a:pPr algn="ctr"/>
                      <a:r>
                        <a:rPr lang="ro-RO" sz="2000" dirty="0" smtClean="0">
                          <a:solidFill>
                            <a:srgbClr val="FFFF00"/>
                          </a:solidFill>
                          <a:latin typeface="Times New Roman" panose="02020603050405020304" pitchFamily="18" charset="0"/>
                          <a:cs typeface="Times New Roman" panose="02020603050405020304" pitchFamily="18" charset="0"/>
                        </a:rPr>
                        <a:t>Lucrare plastică</a:t>
                      </a:r>
                      <a:endParaRPr lang="ro-RO" sz="2000" dirty="0">
                        <a:solidFill>
                          <a:srgbClr val="FFFF00"/>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pPr algn="ctr"/>
                      <a:r>
                        <a:rPr lang="ro-RO" sz="2000" dirty="0" smtClean="0">
                          <a:solidFill>
                            <a:srgbClr val="FFFF00"/>
                          </a:solidFill>
                          <a:latin typeface="Times New Roman" panose="02020603050405020304" pitchFamily="18" charset="0"/>
                          <a:cs typeface="Times New Roman" panose="02020603050405020304" pitchFamily="18" charset="0"/>
                        </a:rPr>
                        <a:t>Proba 2</a:t>
                      </a:r>
                    </a:p>
                    <a:p>
                      <a:pPr algn="ctr"/>
                      <a:r>
                        <a:rPr lang="ro-RO" sz="2000" dirty="0" smtClean="0">
                          <a:solidFill>
                            <a:srgbClr val="FFFF00"/>
                          </a:solidFill>
                          <a:latin typeface="Times New Roman" panose="02020603050405020304" pitchFamily="18" charset="0"/>
                          <a:cs typeface="Times New Roman" panose="02020603050405020304" pitchFamily="18" charset="0"/>
                        </a:rPr>
                        <a:t>Creație literară</a:t>
                      </a:r>
                      <a:endParaRPr lang="ro-RO" sz="2000" dirty="0">
                        <a:solidFill>
                          <a:srgbClr val="FFFF00"/>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pPr algn="ctr"/>
                      <a:r>
                        <a:rPr lang="ro-RO" sz="2000" dirty="0" smtClean="0">
                          <a:solidFill>
                            <a:srgbClr val="FFFF00"/>
                          </a:solidFill>
                          <a:latin typeface="Times New Roman" panose="02020603050405020304" pitchFamily="18" charset="0"/>
                          <a:cs typeface="Times New Roman" panose="02020603050405020304" pitchFamily="18" charset="0"/>
                        </a:rPr>
                        <a:t>Proba 3</a:t>
                      </a:r>
                    </a:p>
                    <a:p>
                      <a:pPr algn="ctr"/>
                      <a:r>
                        <a:rPr lang="ro-RO" sz="2000" dirty="0" smtClean="0">
                          <a:solidFill>
                            <a:srgbClr val="FFFF00"/>
                          </a:solidFill>
                          <a:latin typeface="Times New Roman" panose="02020603050405020304" pitchFamily="18" charset="0"/>
                          <a:cs typeface="Times New Roman" panose="02020603050405020304" pitchFamily="18" charset="0"/>
                        </a:rPr>
                        <a:t>Recital video</a:t>
                      </a:r>
                      <a:endParaRPr lang="ro-RO" sz="2000" dirty="0">
                        <a:solidFill>
                          <a:srgbClr val="FFFF00"/>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pPr algn="ctr"/>
                      <a:r>
                        <a:rPr lang="ro-RO" sz="2000" dirty="0" smtClean="0">
                          <a:solidFill>
                            <a:srgbClr val="FFFF00"/>
                          </a:solidFill>
                          <a:latin typeface="Times New Roman" panose="02020603050405020304" pitchFamily="18" charset="0"/>
                          <a:cs typeface="Times New Roman" panose="02020603050405020304" pitchFamily="18" charset="0"/>
                        </a:rPr>
                        <a:t>Proba 4 </a:t>
                      </a:r>
                    </a:p>
                    <a:p>
                      <a:pPr algn="ctr"/>
                      <a:r>
                        <a:rPr lang="ro-RO" sz="2000" dirty="0" smtClean="0">
                          <a:solidFill>
                            <a:srgbClr val="FFFF00"/>
                          </a:solidFill>
                          <a:latin typeface="Times New Roman" panose="02020603050405020304" pitchFamily="18" charset="0"/>
                          <a:cs typeface="Times New Roman" panose="02020603050405020304" pitchFamily="18" charset="0"/>
                        </a:rPr>
                        <a:t>Muzeul personajului</a:t>
                      </a:r>
                      <a:endParaRPr lang="ro-RO" sz="2000" dirty="0">
                        <a:solidFill>
                          <a:srgbClr val="FFFF00"/>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pPr algn="ctr"/>
                      <a:r>
                        <a:rPr lang="ro-RO" sz="2000" dirty="0" smtClean="0">
                          <a:solidFill>
                            <a:srgbClr val="FFFF00"/>
                          </a:solidFill>
                          <a:latin typeface="Times New Roman" panose="02020603050405020304" pitchFamily="18" charset="0"/>
                          <a:cs typeface="Times New Roman" panose="02020603050405020304" pitchFamily="18" charset="0"/>
                        </a:rPr>
                        <a:t>Proba 5</a:t>
                      </a:r>
                    </a:p>
                    <a:p>
                      <a:pPr algn="ctr"/>
                      <a:r>
                        <a:rPr lang="ro-RO" sz="2000" dirty="0" smtClean="0">
                          <a:solidFill>
                            <a:srgbClr val="FFFF00"/>
                          </a:solidFill>
                          <a:latin typeface="Times New Roman" panose="02020603050405020304" pitchFamily="18" charset="0"/>
                          <a:cs typeface="Times New Roman" panose="02020603050405020304" pitchFamily="18" charset="0"/>
                        </a:rPr>
                        <a:t>Instagramul personajului</a:t>
                      </a:r>
                      <a:endParaRPr lang="ro-RO" sz="2000" dirty="0">
                        <a:solidFill>
                          <a:srgbClr val="FFFF00"/>
                        </a:solidFill>
                        <a:latin typeface="Times New Roman" panose="02020603050405020304" pitchFamily="18" charset="0"/>
                        <a:cs typeface="Times New Roman" panose="02020603050405020304" pitchFamily="18" charset="0"/>
                      </a:endParaRPr>
                    </a:p>
                  </a:txBody>
                  <a:tcPr>
                    <a:solidFill>
                      <a:srgbClr val="0070C0"/>
                    </a:solidFill>
                  </a:tcPr>
                </a:tc>
                <a:extLst>
                  <a:ext uri="{0D108BD9-81ED-4DB2-BD59-A6C34878D82A}">
                    <a16:rowId xmlns:a16="http://schemas.microsoft.com/office/drawing/2014/main" xmlns="" val="288078936"/>
                  </a:ext>
                </a:extLst>
              </a:tr>
              <a:tr h="370840">
                <a:tc gridSpan="5">
                  <a:txBody>
                    <a:bodyPr/>
                    <a:lstStyle/>
                    <a:p>
                      <a:pPr algn="ctr"/>
                      <a:r>
                        <a:rPr lang="ro-RO" sz="1800" b="1" dirty="0" smtClean="0">
                          <a:solidFill>
                            <a:schemeClr val="tx2"/>
                          </a:solidFill>
                        </a:rPr>
                        <a:t>TREAPTA PRIMARĂ</a:t>
                      </a:r>
                      <a:endParaRPr lang="ro-RO" sz="1800" b="1" dirty="0">
                        <a:solidFill>
                          <a:schemeClr val="tx2"/>
                        </a:solidFill>
                      </a:endParaRPr>
                    </a:p>
                  </a:txBody>
                  <a:tcPr/>
                </a:tc>
                <a:tc hMerge="1">
                  <a:txBody>
                    <a:bodyPr/>
                    <a:lstStyle/>
                    <a:p>
                      <a:endParaRPr lang="ro-RO" dirty="0"/>
                    </a:p>
                  </a:txBody>
                  <a:tcPr/>
                </a:tc>
                <a:tc hMerge="1">
                  <a:txBody>
                    <a:bodyPr/>
                    <a:lstStyle/>
                    <a:p>
                      <a:endParaRPr lang="ro-RO" dirty="0"/>
                    </a:p>
                  </a:txBody>
                  <a:tcPr/>
                </a:tc>
                <a:tc hMerge="1">
                  <a:txBody>
                    <a:bodyPr/>
                    <a:lstStyle/>
                    <a:p>
                      <a:endParaRPr lang="ro-RO" dirty="0"/>
                    </a:p>
                  </a:txBody>
                  <a:tcPr/>
                </a:tc>
                <a:tc hMerge="1">
                  <a:txBody>
                    <a:bodyPr/>
                    <a:lstStyle/>
                    <a:p>
                      <a:endParaRPr lang="ro-RO" dirty="0"/>
                    </a:p>
                  </a:txBody>
                  <a:tcPr/>
                </a:tc>
                <a:extLst>
                  <a:ext uri="{0D108BD9-81ED-4DB2-BD59-A6C34878D82A}">
                    <a16:rowId xmlns:a16="http://schemas.microsoft.com/office/drawing/2014/main" xmlns="" val="2906669431"/>
                  </a:ext>
                </a:extLst>
              </a:tr>
              <a:tr h="370840">
                <a:tc>
                  <a:txBody>
                    <a:bodyPr/>
                    <a:lstStyle/>
                    <a:p>
                      <a:pPr algn="ctr"/>
                      <a:r>
                        <a:rPr lang="ro-RO" sz="1800" b="1" dirty="0" smtClean="0">
                          <a:latin typeface="Times New Roman" panose="02020603050405020304" pitchFamily="18" charset="0"/>
                          <a:cs typeface="Times New Roman" panose="02020603050405020304" pitchFamily="18" charset="0"/>
                        </a:rPr>
                        <a:t>269</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164</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268</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a:t>
                      </a:r>
                      <a:endParaRPr lang="ro-RO" sz="18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904101905"/>
                  </a:ext>
                </a:extLst>
              </a:tr>
              <a:tr h="370840">
                <a:tc gridSpan="5">
                  <a:txBody>
                    <a:bodyPr/>
                    <a:lstStyle/>
                    <a:p>
                      <a:pPr algn="ctr"/>
                      <a:r>
                        <a:rPr lang="ro-RO" sz="1800" b="1" dirty="0" smtClean="0">
                          <a:solidFill>
                            <a:schemeClr val="tx2"/>
                          </a:solidFill>
                          <a:latin typeface="Times New Roman" panose="02020603050405020304" pitchFamily="18" charset="0"/>
                          <a:cs typeface="Times New Roman" panose="02020603050405020304" pitchFamily="18" charset="0"/>
                        </a:rPr>
                        <a:t>TREAPTA</a:t>
                      </a:r>
                      <a:r>
                        <a:rPr lang="ro-RO" sz="1800" b="1" baseline="0" dirty="0" smtClean="0">
                          <a:solidFill>
                            <a:schemeClr val="tx2"/>
                          </a:solidFill>
                          <a:latin typeface="Times New Roman" panose="02020603050405020304" pitchFamily="18" charset="0"/>
                          <a:cs typeface="Times New Roman" panose="02020603050405020304" pitchFamily="18" charset="0"/>
                        </a:rPr>
                        <a:t> GIMNAZIALĂ</a:t>
                      </a:r>
                      <a:endParaRPr lang="ro-RO" sz="1800" b="1" dirty="0">
                        <a:solidFill>
                          <a:schemeClr val="tx2"/>
                        </a:solidFill>
                        <a:latin typeface="Times New Roman" panose="02020603050405020304" pitchFamily="18" charset="0"/>
                        <a:cs typeface="Times New Roman" panose="02020603050405020304" pitchFamily="18" charset="0"/>
                      </a:endParaRPr>
                    </a:p>
                  </a:txBody>
                  <a:tcPr/>
                </a:tc>
                <a:tc hMerge="1">
                  <a:txBody>
                    <a:bodyPr/>
                    <a:lstStyle/>
                    <a:p>
                      <a:endParaRPr lang="ro-RO" dirty="0"/>
                    </a:p>
                  </a:txBody>
                  <a:tcPr/>
                </a:tc>
                <a:tc hMerge="1">
                  <a:txBody>
                    <a:bodyPr/>
                    <a:lstStyle/>
                    <a:p>
                      <a:endParaRPr lang="ro-RO" dirty="0"/>
                    </a:p>
                  </a:txBody>
                  <a:tcPr/>
                </a:tc>
                <a:tc hMerge="1">
                  <a:txBody>
                    <a:bodyPr/>
                    <a:lstStyle/>
                    <a:p>
                      <a:endParaRPr lang="ro-RO" dirty="0"/>
                    </a:p>
                  </a:txBody>
                  <a:tcPr/>
                </a:tc>
                <a:tc hMerge="1">
                  <a:txBody>
                    <a:bodyPr/>
                    <a:lstStyle/>
                    <a:p>
                      <a:endParaRPr lang="ro-RO" dirty="0"/>
                    </a:p>
                  </a:txBody>
                  <a:tcPr/>
                </a:tc>
                <a:extLst>
                  <a:ext uri="{0D108BD9-81ED-4DB2-BD59-A6C34878D82A}">
                    <a16:rowId xmlns:a16="http://schemas.microsoft.com/office/drawing/2014/main" xmlns="" val="590902372"/>
                  </a:ext>
                </a:extLst>
              </a:tr>
              <a:tr h="370840">
                <a:tc>
                  <a:txBody>
                    <a:bodyPr/>
                    <a:lstStyle/>
                    <a:p>
                      <a:pPr algn="ctr"/>
                      <a:r>
                        <a:rPr lang="ro-RO" sz="1800" b="1" dirty="0" smtClean="0">
                          <a:latin typeface="Times New Roman" panose="02020603050405020304" pitchFamily="18" charset="0"/>
                          <a:cs typeface="Times New Roman" panose="02020603050405020304" pitchFamily="18" charset="0"/>
                        </a:rPr>
                        <a:t>266</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231</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237</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80</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34</a:t>
                      </a:r>
                      <a:endParaRPr lang="ro-RO" sz="18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741487832"/>
                  </a:ext>
                </a:extLst>
              </a:tr>
              <a:tr h="370840">
                <a:tc gridSpan="5">
                  <a:txBody>
                    <a:bodyPr/>
                    <a:lstStyle/>
                    <a:p>
                      <a:pPr algn="ctr"/>
                      <a:r>
                        <a:rPr lang="ro-RO" sz="1800" b="1" dirty="0" smtClean="0">
                          <a:solidFill>
                            <a:schemeClr val="tx2"/>
                          </a:solidFill>
                          <a:latin typeface="Times New Roman" panose="02020603050405020304" pitchFamily="18" charset="0"/>
                          <a:cs typeface="Times New Roman" panose="02020603050405020304" pitchFamily="18" charset="0"/>
                        </a:rPr>
                        <a:t>TREAPTA</a:t>
                      </a:r>
                      <a:r>
                        <a:rPr lang="ro-RO" sz="1800" b="1" baseline="0" dirty="0" smtClean="0">
                          <a:solidFill>
                            <a:schemeClr val="tx2"/>
                          </a:solidFill>
                          <a:latin typeface="Times New Roman" panose="02020603050405020304" pitchFamily="18" charset="0"/>
                          <a:cs typeface="Times New Roman" panose="02020603050405020304" pitchFamily="18" charset="0"/>
                        </a:rPr>
                        <a:t> LICEALĂ</a:t>
                      </a:r>
                      <a:endParaRPr lang="ro-RO" sz="1800" b="1" dirty="0">
                        <a:solidFill>
                          <a:schemeClr val="tx2"/>
                        </a:solidFill>
                        <a:latin typeface="Times New Roman" panose="02020603050405020304" pitchFamily="18" charset="0"/>
                        <a:cs typeface="Times New Roman" panose="02020603050405020304" pitchFamily="18" charset="0"/>
                      </a:endParaRPr>
                    </a:p>
                  </a:txBody>
                  <a:tcPr/>
                </a:tc>
                <a:tc hMerge="1">
                  <a:txBody>
                    <a:bodyPr/>
                    <a:lstStyle/>
                    <a:p>
                      <a:endParaRPr lang="ro-RO" dirty="0"/>
                    </a:p>
                  </a:txBody>
                  <a:tcPr/>
                </a:tc>
                <a:tc hMerge="1">
                  <a:txBody>
                    <a:bodyPr/>
                    <a:lstStyle/>
                    <a:p>
                      <a:endParaRPr lang="ro-RO" dirty="0"/>
                    </a:p>
                  </a:txBody>
                  <a:tcPr/>
                </a:tc>
                <a:tc hMerge="1">
                  <a:txBody>
                    <a:bodyPr/>
                    <a:lstStyle/>
                    <a:p>
                      <a:endParaRPr lang="ro-RO" dirty="0"/>
                    </a:p>
                  </a:txBody>
                  <a:tcPr/>
                </a:tc>
                <a:tc hMerge="1">
                  <a:txBody>
                    <a:bodyPr/>
                    <a:lstStyle/>
                    <a:p>
                      <a:endParaRPr lang="ro-RO" dirty="0"/>
                    </a:p>
                  </a:txBody>
                  <a:tcPr/>
                </a:tc>
                <a:extLst>
                  <a:ext uri="{0D108BD9-81ED-4DB2-BD59-A6C34878D82A}">
                    <a16:rowId xmlns:a16="http://schemas.microsoft.com/office/drawing/2014/main" xmlns="" val="655607388"/>
                  </a:ext>
                </a:extLst>
              </a:tr>
              <a:tr h="370840">
                <a:tc>
                  <a:txBody>
                    <a:bodyPr/>
                    <a:lstStyle/>
                    <a:p>
                      <a:pPr algn="ctr"/>
                      <a:r>
                        <a:rPr lang="ro-RO" sz="1800" b="1" dirty="0" smtClean="0">
                          <a:latin typeface="Times New Roman" panose="02020603050405020304" pitchFamily="18" charset="0"/>
                          <a:cs typeface="Times New Roman" panose="02020603050405020304" pitchFamily="18" charset="0"/>
                        </a:rPr>
                        <a:t>114</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106</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117</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59</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116</a:t>
                      </a:r>
                      <a:endParaRPr lang="ro-RO" sz="18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366337381"/>
                  </a:ext>
                </a:extLst>
              </a:tr>
              <a:tr h="370840">
                <a:tc gridSpan="5">
                  <a:txBody>
                    <a:bodyPr/>
                    <a:lstStyle/>
                    <a:p>
                      <a:pPr algn="ctr"/>
                      <a:r>
                        <a:rPr lang="ro-RO" sz="1800" b="1" dirty="0" smtClean="0">
                          <a:solidFill>
                            <a:schemeClr val="tx2"/>
                          </a:solidFill>
                          <a:latin typeface="Times New Roman" panose="02020603050405020304" pitchFamily="18" charset="0"/>
                          <a:cs typeface="Times New Roman" panose="02020603050405020304" pitchFamily="18" charset="0"/>
                        </a:rPr>
                        <a:t>CADRE DIDACTICE</a:t>
                      </a:r>
                      <a:endParaRPr lang="ro-RO" sz="1800" b="1" dirty="0">
                        <a:solidFill>
                          <a:schemeClr val="tx2"/>
                        </a:solidFill>
                        <a:latin typeface="Times New Roman" panose="02020603050405020304" pitchFamily="18" charset="0"/>
                        <a:cs typeface="Times New Roman" panose="02020603050405020304" pitchFamily="18" charset="0"/>
                      </a:endParaRPr>
                    </a:p>
                  </a:txBody>
                  <a:tcPr/>
                </a:tc>
                <a:tc hMerge="1">
                  <a:txBody>
                    <a:bodyPr/>
                    <a:lstStyle/>
                    <a:p>
                      <a:endParaRPr lang="ro-RO" dirty="0"/>
                    </a:p>
                  </a:txBody>
                  <a:tcPr/>
                </a:tc>
                <a:tc hMerge="1">
                  <a:txBody>
                    <a:bodyPr/>
                    <a:lstStyle/>
                    <a:p>
                      <a:endParaRPr lang="ro-RO" dirty="0"/>
                    </a:p>
                  </a:txBody>
                  <a:tcPr/>
                </a:tc>
                <a:tc hMerge="1">
                  <a:txBody>
                    <a:bodyPr/>
                    <a:lstStyle/>
                    <a:p>
                      <a:endParaRPr lang="ro-RO" dirty="0"/>
                    </a:p>
                  </a:txBody>
                  <a:tcPr/>
                </a:tc>
                <a:tc hMerge="1">
                  <a:txBody>
                    <a:bodyPr/>
                    <a:lstStyle/>
                    <a:p>
                      <a:endParaRPr lang="ro-RO" dirty="0"/>
                    </a:p>
                  </a:txBody>
                  <a:tcPr/>
                </a:tc>
                <a:extLst>
                  <a:ext uri="{0D108BD9-81ED-4DB2-BD59-A6C34878D82A}">
                    <a16:rowId xmlns:a16="http://schemas.microsoft.com/office/drawing/2014/main" xmlns="" val="2892888578"/>
                  </a:ext>
                </a:extLst>
              </a:tr>
              <a:tr h="370840">
                <a:tc>
                  <a:txBody>
                    <a:bodyPr/>
                    <a:lstStyle/>
                    <a:p>
                      <a:pPr algn="ctr"/>
                      <a:r>
                        <a:rPr lang="ro-RO" sz="1800" b="1" dirty="0" smtClean="0">
                          <a:latin typeface="Times New Roman" panose="02020603050405020304" pitchFamily="18" charset="0"/>
                          <a:cs typeface="Times New Roman" panose="02020603050405020304" pitchFamily="18" charset="0"/>
                        </a:rPr>
                        <a:t>26</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44</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14</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26</a:t>
                      </a:r>
                      <a:endParaRPr lang="ro-RO" sz="1800" b="1" dirty="0">
                        <a:latin typeface="Times New Roman" panose="02020603050405020304" pitchFamily="18" charset="0"/>
                        <a:cs typeface="Times New Roman" panose="02020603050405020304" pitchFamily="18" charset="0"/>
                      </a:endParaRPr>
                    </a:p>
                  </a:txBody>
                  <a:tcPr/>
                </a:tc>
                <a:tc>
                  <a:txBody>
                    <a:bodyPr/>
                    <a:lstStyle/>
                    <a:p>
                      <a:pPr algn="ctr"/>
                      <a:r>
                        <a:rPr lang="ro-RO" sz="1800" b="1" dirty="0" smtClean="0">
                          <a:latin typeface="Times New Roman" panose="02020603050405020304" pitchFamily="18" charset="0"/>
                          <a:cs typeface="Times New Roman" panose="02020603050405020304" pitchFamily="18" charset="0"/>
                        </a:rPr>
                        <a:t>27</a:t>
                      </a:r>
                      <a:endParaRPr lang="ro-RO" sz="18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362043640"/>
                  </a:ext>
                </a:extLst>
              </a:tr>
            </a:tbl>
          </a:graphicData>
        </a:graphic>
      </p:graphicFrame>
      <p:sp>
        <p:nvSpPr>
          <p:cNvPr id="6" name="TextBox 5"/>
          <p:cNvSpPr txBox="1"/>
          <p:nvPr/>
        </p:nvSpPr>
        <p:spPr>
          <a:xfrm>
            <a:off x="3718148" y="4725144"/>
            <a:ext cx="7913531" cy="1754326"/>
          </a:xfrm>
          <a:prstGeom prst="rect">
            <a:avLst/>
          </a:prstGeom>
          <a:noFill/>
        </p:spPr>
        <p:txBody>
          <a:bodyPr wrap="square" rtlCol="0">
            <a:spAutoFit/>
          </a:bodyPr>
          <a:lstStyle/>
          <a:p>
            <a:r>
              <a:rPr lang="ro-RO" sz="1800" i="1" dirty="0" err="1" smtClean="0">
                <a:solidFill>
                  <a:schemeClr val="tx2"/>
                </a:solidFill>
                <a:latin typeface="Times New Roman" panose="02020603050405020304" pitchFamily="18" charset="0"/>
                <a:cs typeface="Times New Roman" panose="02020603050405020304" pitchFamily="18" charset="0"/>
                <a:hlinkClick r:id="rId2"/>
              </a:rPr>
              <a:t>Onache</a:t>
            </a:r>
            <a:r>
              <a:rPr lang="ro-RO" sz="1800" i="1" dirty="0" smtClean="0">
                <a:solidFill>
                  <a:schemeClr val="tx2"/>
                </a:solidFill>
                <a:latin typeface="Times New Roman" panose="02020603050405020304" pitchFamily="18" charset="0"/>
                <a:cs typeface="Times New Roman" panose="02020603050405020304" pitchFamily="18" charset="0"/>
                <a:hlinkClick r:id="rId2"/>
              </a:rPr>
              <a:t> Cărăbuș</a:t>
            </a:r>
            <a:endParaRPr lang="ro-RO" sz="1800" i="1" dirty="0" smtClean="0">
              <a:solidFill>
                <a:schemeClr val="tx2"/>
              </a:solidFill>
              <a:latin typeface="Times New Roman" panose="02020603050405020304" pitchFamily="18" charset="0"/>
              <a:cs typeface="Times New Roman" panose="02020603050405020304" pitchFamily="18" charset="0"/>
            </a:endParaRPr>
          </a:p>
          <a:p>
            <a:r>
              <a:rPr lang="ro-RO" sz="1800" i="1" dirty="0" smtClean="0">
                <a:solidFill>
                  <a:schemeClr val="tx2"/>
                </a:solidFill>
                <a:latin typeface="Times New Roman" panose="02020603050405020304" pitchFamily="18" charset="0"/>
                <a:cs typeface="Times New Roman" panose="02020603050405020304" pitchFamily="18" charset="0"/>
              </a:rPr>
              <a:t>Notițe -  ele nu vor fi pe slide, doar tabelul:</a:t>
            </a:r>
          </a:p>
          <a:p>
            <a:r>
              <a:rPr lang="ro-RO" sz="1800" i="1" dirty="0" smtClean="0">
                <a:solidFill>
                  <a:schemeClr val="tx2"/>
                </a:solidFill>
                <a:latin typeface="Times New Roman" panose="02020603050405020304" pitchFamily="18" charset="0"/>
                <a:cs typeface="Times New Roman" panose="02020603050405020304" pitchFamily="18" charset="0"/>
              </a:rPr>
              <a:t>În </a:t>
            </a:r>
            <a:r>
              <a:rPr lang="ro-RO" sz="1800" i="1" dirty="0">
                <a:solidFill>
                  <a:schemeClr val="tx2"/>
                </a:solidFill>
                <a:latin typeface="Times New Roman" panose="02020603050405020304" pitchFamily="18" charset="0"/>
                <a:cs typeface="Times New Roman" panose="02020603050405020304" pitchFamily="18" charset="0"/>
              </a:rPr>
              <a:t>urma acestui proiect elevii au </a:t>
            </a:r>
            <a:r>
              <a:rPr lang="ro-RO" sz="1800" i="1" dirty="0" smtClean="0">
                <a:solidFill>
                  <a:schemeClr val="tx2"/>
                </a:solidFill>
                <a:latin typeface="Times New Roman" panose="02020603050405020304" pitchFamily="18" charset="0"/>
                <a:cs typeface="Times New Roman" panose="02020603050405020304" pitchFamily="18" charset="0"/>
              </a:rPr>
              <a:t>descoperit</a:t>
            </a:r>
            <a:r>
              <a:rPr lang="ro-RO" sz="1800" i="1" dirty="0">
                <a:solidFill>
                  <a:schemeClr val="tx2"/>
                </a:solidFill>
                <a:latin typeface="Times New Roman" panose="02020603050405020304" pitchFamily="18" charset="0"/>
                <a:cs typeface="Times New Roman" panose="02020603050405020304" pitchFamily="18" charset="0"/>
              </a:rPr>
              <a:t> </a:t>
            </a:r>
            <a:r>
              <a:rPr lang="ro-RO" sz="1800" i="1" dirty="0" smtClean="0">
                <a:solidFill>
                  <a:schemeClr val="tx2"/>
                </a:solidFill>
                <a:latin typeface="Times New Roman" panose="02020603050405020304" pitchFamily="18" charset="0"/>
                <a:cs typeface="Times New Roman" panose="02020603050405020304" pitchFamily="18" charset="0"/>
              </a:rPr>
              <a:t>noi modalități de caracterizare a personajului preferat (probele 4 și 5)</a:t>
            </a:r>
            <a:r>
              <a:rPr lang="ro-RO" sz="1800" i="1" dirty="0">
                <a:solidFill>
                  <a:schemeClr val="tx2"/>
                </a:solidFill>
                <a:latin typeface="Times New Roman" panose="02020603050405020304" pitchFamily="18" charset="0"/>
                <a:cs typeface="Times New Roman" panose="02020603050405020304" pitchFamily="18" charset="0"/>
              </a:rPr>
              <a:t>.</a:t>
            </a:r>
            <a:r>
              <a:rPr lang="ro-RO" sz="1800" i="1" dirty="0" smtClean="0">
                <a:solidFill>
                  <a:schemeClr val="tx2"/>
                </a:solidFill>
                <a:latin typeface="Times New Roman" panose="02020603050405020304" pitchFamily="18" charset="0"/>
                <a:cs typeface="Times New Roman" panose="02020603050405020304" pitchFamily="18" charset="0"/>
              </a:rPr>
              <a:t> </a:t>
            </a:r>
            <a:r>
              <a:rPr lang="ro-RO" sz="1800" i="1" dirty="0">
                <a:solidFill>
                  <a:schemeClr val="tx2"/>
                </a:solidFill>
                <a:latin typeface="Times New Roman" panose="02020603050405020304" pitchFamily="18" charset="0"/>
                <a:cs typeface="Times New Roman" panose="02020603050405020304" pitchFamily="18" charset="0"/>
              </a:rPr>
              <a:t>Produse finite în fața camerei de luat </a:t>
            </a:r>
            <a:r>
              <a:rPr lang="ro-RO" sz="1800" i="1" dirty="0" smtClean="0">
                <a:solidFill>
                  <a:schemeClr val="tx2"/>
                </a:solidFill>
                <a:latin typeface="Times New Roman" panose="02020603050405020304" pitchFamily="18" charset="0"/>
                <a:cs typeface="Times New Roman" panose="02020603050405020304" pitchFamily="18" charset="0"/>
              </a:rPr>
              <a:t>vederi – c. primar.</a:t>
            </a:r>
            <a:endParaRPr lang="ro-RO" sz="1800" i="1" dirty="0">
              <a:solidFill>
                <a:schemeClr val="tx2"/>
              </a:solidFill>
              <a:latin typeface="Times New Roman" panose="02020603050405020304" pitchFamily="18" charset="0"/>
              <a:cs typeface="Times New Roman" panose="02020603050405020304" pitchFamily="18" charset="0"/>
            </a:endParaRPr>
          </a:p>
          <a:p>
            <a:r>
              <a:rPr lang="ro-RO" sz="1800" i="1" dirty="0">
                <a:solidFill>
                  <a:schemeClr val="tx2"/>
                </a:solidFill>
                <a:latin typeface="Times New Roman" panose="02020603050405020304" pitchFamily="18" charset="0"/>
                <a:cs typeface="Times New Roman" panose="02020603050405020304" pitchFamily="18" charset="0"/>
              </a:rPr>
              <a:t>Elevii au manifestat inițiativa de a </a:t>
            </a:r>
            <a:r>
              <a:rPr lang="ro-RO" sz="1800" i="1" dirty="0" smtClean="0">
                <a:solidFill>
                  <a:schemeClr val="tx2"/>
                </a:solidFill>
                <a:latin typeface="Times New Roman" panose="02020603050405020304" pitchFamily="18" charset="0"/>
                <a:cs typeface="Times New Roman" panose="02020603050405020304" pitchFamily="18" charset="0"/>
              </a:rPr>
              <a:t>... (analizez rezultatele din tabel)</a:t>
            </a:r>
            <a:endParaRPr lang="ro-RO" sz="1800" i="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4674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Ar putea fi o imagine cu Mariana Marin şi tex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1698" y="188640"/>
            <a:ext cx="3392861" cy="1909292"/>
          </a:xfrm>
          <a:prstGeom prst="rect">
            <a:avLst/>
          </a:prstGeom>
          <a:noFill/>
          <a:ln>
            <a:noFill/>
          </a:ln>
        </p:spPr>
      </p:pic>
      <p:pic>
        <p:nvPicPr>
          <p:cNvPr id="6" name="Рисунок 5" descr="Ar putea fi o imagine cu 1 persoană şi text care spune „PROIECTULEDUCATIONAL-CONCURS EDUCAȚIONAL PROIECTUL &quot;PRO LECTURA 2021&quot; 01-24 FEBRUARIE „Acest proiect este o bună provocare oSerebri de înrudire cu cartea. Lectura mereu ne răsplătește pentru efort È™i Woldena dăruire. Literatura ne ajută să coborâm în subteranele noastre să privim universul nostru interior È™i să ne Ã®nÈ›elegem dilemele, frământările, să găsim posibile soluÈ›ii.' NINA CORCINSCHI Director, doctor habilitat în filologie, conferenÈ›iar universitar Institutul de Filologie Română, „Bogdan Petriceicu-Hasdeu&quo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6722" y="2512633"/>
            <a:ext cx="3242081" cy="1974339"/>
          </a:xfrm>
          <a:prstGeom prst="rect">
            <a:avLst/>
          </a:prstGeom>
          <a:noFill/>
          <a:ln>
            <a:noFill/>
          </a:ln>
        </p:spPr>
      </p:pic>
      <p:pic>
        <p:nvPicPr>
          <p:cNvPr id="7" name="Рисунок 6" descr="Ar putea fi o imagine cu Alexandru Plăcintă şi text care spune „PROIECTUL ..PRO LECTURA 2021&quot; 01-24 FEBRUARIE „Concursul InternaÈ›ional, de lectură È™i creaÈ›ie, Pro Lectura, vine în ajutorul pedagogilor È™i al copiilor dornici de a crea. Vine spre a aprecia, la nivel republican È™i internaÈional, tinerele talente.' „Nu există cunoÈ™tinÈ›e mai profunde, ca acele acumulate din cărți, ele ne ajută să făurim minuni, pe care omenirea nici nu È™i le-a imaginat.&quot; ALEXANDRU PLĂCINTĂ Scriitor, ilustrator de cărți, membru al USM”"/>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98978" y="4632055"/>
            <a:ext cx="3478371" cy="2042762"/>
          </a:xfrm>
          <a:prstGeom prst="rect">
            <a:avLst/>
          </a:prstGeom>
          <a:noFill/>
          <a:ln>
            <a:noFill/>
          </a:ln>
        </p:spPr>
      </p:pic>
      <p:pic>
        <p:nvPicPr>
          <p:cNvPr id="8" name="Рисунок 7" descr="Ar putea fi o imagine cu 1 persoană şi text care spune „ASOCIAȚIA GENERALĂ A ÎNVĂȚĂTORILORDIN REPUBLICA REPUBLICAMOLDOVA MOLDOVA EducaÈ›ie Proiectul Internat pentru Parteneriat Pro lectura, 2021 1-24 februarie ,, ,Concursul InternaÈ›ional Pro Lectura, este cel mai important lucru pe care îl avem de făcut pentru a-i încuraja pe copii să citească. Nimic nu mai e important. Cititul a orice, face bine la orice disciplină.&quot; VIOREL DOLHA, preÈedintele AGIRo”"/>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61341" y="122000"/>
            <a:ext cx="3427462" cy="2042571"/>
          </a:xfrm>
          <a:prstGeom prst="rect">
            <a:avLst/>
          </a:prstGeom>
          <a:noFill/>
          <a:ln>
            <a:noFill/>
          </a:ln>
        </p:spPr>
      </p:pic>
      <p:pic>
        <p:nvPicPr>
          <p:cNvPr id="9" name="Объект 4"/>
          <p:cNvPicPr>
            <a:picLocks noChangeAspect="1"/>
          </p:cNvPicPr>
          <p:nvPr/>
        </p:nvPicPr>
        <p:blipFill>
          <a:blip r:embed="rId6" cstate="print"/>
          <a:stretch>
            <a:fillRect/>
          </a:stretch>
        </p:blipFill>
        <p:spPr>
          <a:xfrm>
            <a:off x="228153" y="2433332"/>
            <a:ext cx="3568493" cy="1855265"/>
          </a:xfrm>
          <a:prstGeom prst="rect">
            <a:avLst/>
          </a:prstGeom>
        </p:spPr>
      </p:pic>
      <p:pic>
        <p:nvPicPr>
          <p:cNvPr id="10" name="Рисунок 9" descr="Ar putea fi o imagine cu 1 persoană şi text care spune „ASOCIAȚIA GENERALĂ A ÎNVĂȚĂTORILORDIN REPUBLICA MOLDOVA Proiectul nterna aÈ›ional pentru Parteneriat EducaÈ›ie Pro lectura, 2021 24 februarie „Suntem într-un poligon extraordinar de frumos unde textul È™i provocarea creativității sunt mână în mână. Să racolăm autori, cărți È™i texte, care să provoace, să declanşeze energiile creative în copii.&quot; IULIAN FILIP, poet, scriitor, dramaturg È™i folclorist român din Republica Moldova”"/>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94457" y="4655322"/>
            <a:ext cx="3756895" cy="2064609"/>
          </a:xfrm>
          <a:prstGeom prst="rect">
            <a:avLst/>
          </a:prstGeom>
          <a:noFill/>
          <a:ln>
            <a:noFill/>
          </a:ln>
        </p:spPr>
      </p:pic>
      <p:pic>
        <p:nvPicPr>
          <p:cNvPr id="11" name="Рисунок 10"/>
          <p:cNvPicPr>
            <a:picLocks noChangeAspect="1"/>
          </p:cNvPicPr>
          <p:nvPr/>
        </p:nvPicPr>
        <p:blipFill>
          <a:blip r:embed="rId8" cstate="print"/>
          <a:stretch>
            <a:fillRect/>
          </a:stretch>
        </p:blipFill>
        <p:spPr>
          <a:xfrm>
            <a:off x="3988734" y="1043767"/>
            <a:ext cx="3888432" cy="2348522"/>
          </a:xfrm>
          <a:prstGeom prst="rect">
            <a:avLst/>
          </a:prstGeom>
        </p:spPr>
      </p:pic>
      <p:sp>
        <p:nvSpPr>
          <p:cNvPr id="2" name="TextBox 1"/>
          <p:cNvSpPr txBox="1"/>
          <p:nvPr/>
        </p:nvSpPr>
        <p:spPr>
          <a:xfrm>
            <a:off x="3790156" y="116632"/>
            <a:ext cx="4320480" cy="461665"/>
          </a:xfrm>
          <a:prstGeom prst="rect">
            <a:avLst/>
          </a:prstGeom>
          <a:noFill/>
        </p:spPr>
        <p:txBody>
          <a:bodyPr wrap="square" rtlCol="0">
            <a:spAutoFit/>
          </a:bodyPr>
          <a:lstStyle/>
          <a:p>
            <a:r>
              <a:rPr lang="ro-RO" b="1" dirty="0" smtClean="0">
                <a:solidFill>
                  <a:srgbClr val="FF0000"/>
                </a:solidFill>
                <a:latin typeface="Times New Roman" panose="02020603050405020304" pitchFamily="18" charset="0"/>
                <a:cs typeface="Times New Roman" panose="02020603050405020304" pitchFamily="18" charset="0"/>
              </a:rPr>
              <a:t>Membrii onorifici ai juriului</a:t>
            </a:r>
            <a:endParaRPr lang="ro-RO"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130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3892" y="117624"/>
            <a:ext cx="9750131" cy="863104"/>
          </a:xfrm>
        </p:spPr>
        <p:txBody>
          <a:bodyPr>
            <a:normAutofit fontScale="90000"/>
          </a:bodyPr>
          <a:lstStyle/>
          <a:p>
            <a:r>
              <a:rPr lang="ro-RO" dirty="0"/>
              <a:t>https://</a:t>
            </a:r>
            <a:r>
              <a:rPr lang="ro-RO" dirty="0" smtClean="0"/>
              <a:t>agiromoldova.wordpress.com/category/pro-lectura-2021</a:t>
            </a:r>
            <a:br>
              <a:rPr lang="ro-RO" dirty="0" smtClean="0"/>
            </a:br>
            <a:r>
              <a:rPr lang="ro-RO" dirty="0" smtClean="0"/>
              <a:t>Proba – Creație literară:</a:t>
            </a:r>
            <a:r>
              <a:rPr lang="ro-RO" dirty="0"/>
              <a:t/>
            </a:r>
            <a:br>
              <a:rPr lang="ro-RO" dirty="0"/>
            </a:br>
            <a:endParaRPr lang="ro-RO" dirty="0"/>
          </a:p>
        </p:txBody>
      </p:sp>
      <p:pic>
        <p:nvPicPr>
          <p:cNvPr id="1026" name="Picture 2" descr="https://agiromoldova.files.wordpress.com/2021/03/lungu-olivia-concurs-prolectura.jpg?w=477&amp;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1764" y="764704"/>
            <a:ext cx="2130392" cy="258594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agiromoldova.files.wordpress.com/2021/03/rotaru-corina-suzana-cravet.jpg?w=10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4024" y="748548"/>
            <a:ext cx="2973189" cy="222989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giromoldova.files.wordpress.com/2021/03/vlas-svetlana-mirza.jpg?w=391&amp;h="/>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1577" y="791513"/>
            <a:ext cx="1728192" cy="255913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agiromoldova.files.wordpress.com/2021/03/image_6487327-rodica-bogus-1.jpg?w=85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96701" y="764704"/>
            <a:ext cx="2130391" cy="25400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85459" y="3473678"/>
            <a:ext cx="4019090" cy="1615827"/>
          </a:xfrm>
          <a:prstGeom prst="rect">
            <a:avLst/>
          </a:prstGeom>
        </p:spPr>
        <p:txBody>
          <a:bodyPr wrap="square">
            <a:spAutoFit/>
          </a:bodyPr>
          <a:lstStyle/>
          <a:p>
            <a:r>
              <a:rPr lang="ro-RO" sz="1100" b="1" u="sng" dirty="0" smtClean="0">
                <a:solidFill>
                  <a:srgbClr val="CA2017"/>
                </a:solidFill>
                <a:latin typeface="Palatino"/>
                <a:hlinkClick r:id="rId6"/>
              </a:rPr>
              <a:t>Proba -  </a:t>
            </a:r>
            <a:r>
              <a:rPr lang="ro-RO" sz="1100" b="1" u="sng" dirty="0" smtClean="0">
                <a:solidFill>
                  <a:srgbClr val="C00000"/>
                </a:solidFill>
                <a:latin typeface="Palatino"/>
                <a:hlinkClick r:id="rId6"/>
              </a:rPr>
              <a:t>Recital video</a:t>
            </a:r>
            <a:r>
              <a:rPr lang="ro-RO" sz="1100" b="1" u="sng" dirty="0" smtClean="0">
                <a:solidFill>
                  <a:srgbClr val="CA2017"/>
                </a:solidFill>
                <a:latin typeface="Palatino"/>
                <a:hlinkClick r:id="rId6"/>
              </a:rPr>
              <a:t>: </a:t>
            </a:r>
            <a:r>
              <a:rPr lang="ro-RO" sz="1100" u="sng" dirty="0" smtClean="0">
                <a:solidFill>
                  <a:srgbClr val="CA2017"/>
                </a:solidFill>
                <a:latin typeface="Palatino"/>
                <a:hlinkClick r:id="rId6"/>
              </a:rPr>
              <a:t>https</a:t>
            </a:r>
            <a:r>
              <a:rPr lang="ro-RO" sz="1100" u="sng" dirty="0">
                <a:solidFill>
                  <a:srgbClr val="CA2017"/>
                </a:solidFill>
                <a:latin typeface="Palatino"/>
                <a:hlinkClick r:id="rId6"/>
              </a:rPr>
              <a:t>://drive.google.com/file/d/1wDdk6lbFwEwxYseQBwI_9ydGLPoeqbZ1/view</a:t>
            </a:r>
            <a:r>
              <a:rPr lang="ro-RO" sz="1100" dirty="0">
                <a:solidFill>
                  <a:srgbClr val="222222"/>
                </a:solidFill>
                <a:latin typeface="Palatino"/>
              </a:rPr>
              <a:t> </a:t>
            </a:r>
            <a:r>
              <a:rPr lang="ro-RO" sz="1100" u="sng" dirty="0">
                <a:solidFill>
                  <a:srgbClr val="CA2017"/>
                </a:solidFill>
                <a:latin typeface="Palatino"/>
                <a:hlinkClick r:id="rId7"/>
              </a:rPr>
              <a:t>https://drive.google.com/file/d/1IgcBeKUC1qlFZL-89G8gl-vfrY9gEzC5/view</a:t>
            </a:r>
            <a:r>
              <a:rPr lang="ro-RO" sz="1100" dirty="0">
                <a:solidFill>
                  <a:srgbClr val="222222"/>
                </a:solidFill>
                <a:latin typeface="Palatino"/>
              </a:rPr>
              <a:t> </a:t>
            </a:r>
            <a:r>
              <a:rPr lang="ro-RO" sz="1100" u="sng" dirty="0">
                <a:solidFill>
                  <a:srgbClr val="CA2017"/>
                </a:solidFill>
                <a:latin typeface="Palatino"/>
                <a:hlinkClick r:id="rId8"/>
              </a:rPr>
              <a:t>https://drive.google.com/open?id=1aI7SiTqaBfxnIMu0nIoeqmueBASCc5AB</a:t>
            </a:r>
            <a:r>
              <a:rPr lang="ro-RO" sz="1100" dirty="0">
                <a:solidFill>
                  <a:srgbClr val="222222"/>
                </a:solidFill>
                <a:latin typeface="Palatino"/>
              </a:rPr>
              <a:t> </a:t>
            </a:r>
            <a:r>
              <a:rPr lang="ro-RO" sz="1100" u="sng" dirty="0">
                <a:solidFill>
                  <a:srgbClr val="CA2017"/>
                </a:solidFill>
                <a:latin typeface="Palatino"/>
                <a:hlinkClick r:id="rId9"/>
              </a:rPr>
              <a:t>https://drive.google.com/file/d/1tKYLQZb7eP-kAupoqPBF_lpvtrDycBDP/view</a:t>
            </a:r>
            <a:r>
              <a:rPr lang="ro-RO" sz="1100" dirty="0">
                <a:solidFill>
                  <a:srgbClr val="222222"/>
                </a:solidFill>
                <a:latin typeface="Palatino"/>
              </a:rPr>
              <a:t> </a:t>
            </a:r>
            <a:r>
              <a:rPr lang="ro-RO" sz="1100" u="sng" dirty="0">
                <a:solidFill>
                  <a:srgbClr val="CA2017"/>
                </a:solidFill>
                <a:latin typeface="Palatino"/>
                <a:hlinkClick r:id="rId10"/>
              </a:rPr>
              <a:t>https://drive.google.com/file/d/1p7jjKlLxCkClfOMn0K6_S_MwjLWLtA17/view</a:t>
            </a:r>
            <a:endParaRPr lang="ro-RO" sz="1100" dirty="0"/>
          </a:p>
        </p:txBody>
      </p:sp>
      <p:sp>
        <p:nvSpPr>
          <p:cNvPr id="6" name="Прямоугольник 5"/>
          <p:cNvSpPr/>
          <p:nvPr/>
        </p:nvSpPr>
        <p:spPr>
          <a:xfrm>
            <a:off x="37943" y="5122515"/>
            <a:ext cx="4268995" cy="1615827"/>
          </a:xfrm>
          <a:prstGeom prst="rect">
            <a:avLst/>
          </a:prstGeom>
        </p:spPr>
        <p:txBody>
          <a:bodyPr wrap="square">
            <a:spAutoFit/>
          </a:bodyPr>
          <a:lstStyle/>
          <a:p>
            <a:r>
              <a:rPr lang="ro-RO" sz="1100" b="1" dirty="0">
                <a:solidFill>
                  <a:srgbClr val="C00000"/>
                </a:solidFill>
                <a:latin typeface="var(--font-headings,Palatino,&quot;Palatino Linotype&quot;,&quot;Palatino LT STD&quot;,&quot;Book Antiqua&quot;,Times,&quot;Times New Roman&quot;,serif)"/>
                <a:hlinkClick r:id="rId11"/>
              </a:rPr>
              <a:t>Muzeul personajului</a:t>
            </a:r>
            <a:endParaRPr lang="ro-RO" sz="1100" b="1" dirty="0">
              <a:solidFill>
                <a:srgbClr val="C00000"/>
              </a:solidFill>
              <a:latin typeface="var(--font-headings,Palatino,&quot;Palatino Linotype&quot;,&quot;Palatino LT STD&quot;,&quot;Book Antiqua&quot;,Times,&quot;Times New Roman&quot;,serif)"/>
            </a:endParaRPr>
          </a:p>
          <a:p>
            <a:r>
              <a:rPr lang="ro-RO" sz="1100" dirty="0">
                <a:solidFill>
                  <a:srgbClr val="222222"/>
                </a:solidFill>
                <a:latin typeface="Palatino"/>
              </a:rPr>
              <a:t>„Lectura este unicul mijloc prin care putem aluneca, uneori involuntar, în pielea, vocea sau sufletul altcuiva.” – Joyce </a:t>
            </a:r>
            <a:r>
              <a:rPr lang="ro-RO" sz="1100" dirty="0" smtClean="0">
                <a:solidFill>
                  <a:srgbClr val="222222"/>
                </a:solidFill>
                <a:latin typeface="Palatino"/>
              </a:rPr>
              <a:t>Carol Oates</a:t>
            </a:r>
            <a:r>
              <a:rPr lang="ro-RO" sz="1100" dirty="0">
                <a:solidFill>
                  <a:srgbClr val="222222"/>
                </a:solidFill>
                <a:latin typeface="Palatino"/>
              </a:rPr>
              <a:t> </a:t>
            </a:r>
            <a:r>
              <a:rPr lang="ro-RO" sz="1100" u="sng" dirty="0">
                <a:solidFill>
                  <a:srgbClr val="CA2017"/>
                </a:solidFill>
                <a:latin typeface="Palatino"/>
                <a:hlinkClick r:id="rId12"/>
              </a:rPr>
              <a:t>https://www.storyjumper.com/book/read/98802516/602647d383e35</a:t>
            </a:r>
            <a:r>
              <a:rPr lang="ro-RO" sz="1100" dirty="0">
                <a:solidFill>
                  <a:srgbClr val="222222"/>
                </a:solidFill>
                <a:latin typeface="Palatino"/>
              </a:rPr>
              <a:t> </a:t>
            </a:r>
            <a:r>
              <a:rPr lang="ro-RO" sz="1100" u="sng" dirty="0">
                <a:solidFill>
                  <a:srgbClr val="CA2017"/>
                </a:solidFill>
                <a:latin typeface="Palatino"/>
                <a:hlinkClick r:id="rId13"/>
              </a:rPr>
              <a:t>https://www.storyjumper.com/book/read/98590116/602168f0c180e</a:t>
            </a:r>
            <a:r>
              <a:rPr lang="ro-RO" sz="1100" dirty="0">
                <a:solidFill>
                  <a:srgbClr val="222222"/>
                </a:solidFill>
                <a:latin typeface="Palatino"/>
              </a:rPr>
              <a:t> </a:t>
            </a:r>
            <a:r>
              <a:rPr lang="ro-RO" sz="1100" u="sng" dirty="0">
                <a:solidFill>
                  <a:srgbClr val="CA2017"/>
                </a:solidFill>
                <a:latin typeface="Palatino"/>
                <a:hlinkClick r:id="rId14"/>
              </a:rPr>
              <a:t>https://drive.google.com/file/d/1ruare2iW4YC1mdiQNPWm7ek6tTA5mGWg</a:t>
            </a:r>
            <a:r>
              <a:rPr lang="ro-RO" sz="1100" dirty="0">
                <a:solidFill>
                  <a:srgbClr val="222222"/>
                </a:solidFill>
                <a:latin typeface="Palatino"/>
              </a:rPr>
              <a:t> </a:t>
            </a:r>
            <a:r>
              <a:rPr lang="ro-RO" sz="1100" u="sng" dirty="0">
                <a:solidFill>
                  <a:srgbClr val="CA2017"/>
                </a:solidFill>
                <a:latin typeface="Palatino"/>
                <a:hlinkClick r:id="rId15"/>
              </a:rPr>
              <a:t>https://drive.google.com/open?id=1WnfJc3Xgbobuim6_bWVr8G-texLPJ2wq</a:t>
            </a:r>
            <a:r>
              <a:rPr lang="ro-RO" sz="1100" dirty="0">
                <a:solidFill>
                  <a:srgbClr val="222222"/>
                </a:solidFill>
                <a:latin typeface="Palatino"/>
              </a:rPr>
              <a:t> </a:t>
            </a:r>
            <a:r>
              <a:rPr lang="ro-RO" sz="1100" u="sng" dirty="0">
                <a:solidFill>
                  <a:srgbClr val="CA2017"/>
                </a:solidFill>
                <a:latin typeface="Palatino"/>
                <a:hlinkClick r:id="rId16"/>
              </a:rPr>
              <a:t>https://www.facebook.com/muzeul.tata</a:t>
            </a:r>
            <a:endParaRPr lang="ro-RO" sz="1100" b="0" i="0" dirty="0">
              <a:solidFill>
                <a:srgbClr val="222222"/>
              </a:solidFill>
              <a:effectLst/>
              <a:latin typeface="Palatino"/>
            </a:endParaRPr>
          </a:p>
        </p:txBody>
      </p:sp>
      <p:sp>
        <p:nvSpPr>
          <p:cNvPr id="7" name="AutoShape 12" descr="https://agiromoldova.files.wordpress.com/2021/03/149047244_170892914807624_5343222600694001934_n-liliana-baranciuc.jpg?w=225"/>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o-RO"/>
          </a:p>
        </p:txBody>
      </p:sp>
      <p:pic>
        <p:nvPicPr>
          <p:cNvPr id="8" name="Рисунок 7"/>
          <p:cNvPicPr>
            <a:picLocks noChangeAspect="1"/>
          </p:cNvPicPr>
          <p:nvPr/>
        </p:nvPicPr>
        <p:blipFill>
          <a:blip r:embed="rId17" cstate="print"/>
          <a:stretch>
            <a:fillRect/>
          </a:stretch>
        </p:blipFill>
        <p:spPr>
          <a:xfrm>
            <a:off x="9694812" y="748548"/>
            <a:ext cx="1981200" cy="2857500"/>
          </a:xfrm>
          <a:prstGeom prst="rect">
            <a:avLst/>
          </a:prstGeom>
        </p:spPr>
      </p:pic>
      <p:pic>
        <p:nvPicPr>
          <p:cNvPr id="9" name="Рисунок 8"/>
          <p:cNvPicPr>
            <a:picLocks noChangeAspect="1"/>
          </p:cNvPicPr>
          <p:nvPr/>
        </p:nvPicPr>
        <p:blipFill>
          <a:blip r:embed="rId18" cstate="print"/>
          <a:stretch>
            <a:fillRect/>
          </a:stretch>
        </p:blipFill>
        <p:spPr>
          <a:xfrm>
            <a:off x="6656863" y="4693543"/>
            <a:ext cx="2857500" cy="2076450"/>
          </a:xfrm>
          <a:prstGeom prst="rect">
            <a:avLst/>
          </a:prstGeom>
        </p:spPr>
      </p:pic>
      <p:pic>
        <p:nvPicPr>
          <p:cNvPr id="10" name="Рисунок 9"/>
          <p:cNvPicPr>
            <a:picLocks noChangeAspect="1"/>
          </p:cNvPicPr>
          <p:nvPr/>
        </p:nvPicPr>
        <p:blipFill>
          <a:blip r:embed="rId19" cstate="print"/>
          <a:stretch>
            <a:fillRect/>
          </a:stretch>
        </p:blipFill>
        <p:spPr>
          <a:xfrm>
            <a:off x="9694812" y="3919875"/>
            <a:ext cx="2143125" cy="2857500"/>
          </a:xfrm>
          <a:prstGeom prst="rect">
            <a:avLst/>
          </a:prstGeom>
        </p:spPr>
      </p:pic>
      <p:pic>
        <p:nvPicPr>
          <p:cNvPr id="11" name="Рисунок 10"/>
          <p:cNvPicPr>
            <a:picLocks noChangeAspect="1"/>
          </p:cNvPicPr>
          <p:nvPr/>
        </p:nvPicPr>
        <p:blipFill>
          <a:blip r:embed="rId20" cstate="print"/>
          <a:stretch>
            <a:fillRect/>
          </a:stretch>
        </p:blipFill>
        <p:spPr>
          <a:xfrm>
            <a:off x="6551643" y="3083153"/>
            <a:ext cx="2857500" cy="1428750"/>
          </a:xfrm>
          <a:prstGeom prst="rect">
            <a:avLst/>
          </a:prstGeom>
        </p:spPr>
      </p:pic>
      <p:pic>
        <p:nvPicPr>
          <p:cNvPr id="12" name="Рисунок 11"/>
          <p:cNvPicPr>
            <a:picLocks noChangeAspect="1"/>
          </p:cNvPicPr>
          <p:nvPr/>
        </p:nvPicPr>
        <p:blipFill>
          <a:blip r:embed="rId21" cstate="print"/>
          <a:stretch>
            <a:fillRect/>
          </a:stretch>
        </p:blipFill>
        <p:spPr>
          <a:xfrm>
            <a:off x="4318373" y="3797528"/>
            <a:ext cx="1962150" cy="2847975"/>
          </a:xfrm>
          <a:prstGeom prst="rect">
            <a:avLst/>
          </a:prstGeom>
        </p:spPr>
      </p:pic>
    </p:spTree>
    <p:extLst>
      <p:ext uri="{BB962C8B-B14F-4D97-AF65-F5344CB8AC3E}">
        <p14:creationId xmlns:p14="http://schemas.microsoft.com/office/powerpoint/2010/main" val="2022222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ro-RO" b="1" dirty="0" smtClean="0"/>
              <a:t>Evaluarea eficienței concursului în vederea autorealizării elevilor</a:t>
            </a:r>
            <a:endParaRPr lang="ro-RO" dirty="0"/>
          </a:p>
        </p:txBody>
      </p:sp>
      <p:graphicFrame>
        <p:nvGraphicFramePr>
          <p:cNvPr id="4" name="Content Placeholder 3"/>
          <p:cNvGraphicFramePr>
            <a:graphicFrameLocks noGrp="1"/>
          </p:cNvGraphicFramePr>
          <p:nvPr>
            <p:ph idx="1"/>
          </p:nvPr>
        </p:nvGraphicFramePr>
        <p:xfrm>
          <a:off x="261765" y="1484784"/>
          <a:ext cx="964907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261764" y="1412776"/>
            <a:ext cx="11377264" cy="461665"/>
          </a:xfrm>
          <a:prstGeom prst="rect">
            <a:avLst/>
          </a:prstGeom>
        </p:spPr>
        <p:txBody>
          <a:bodyPr wrap="square">
            <a:spAutoFit/>
          </a:bodyPr>
          <a:lstStyle/>
          <a:p>
            <a:r>
              <a:rPr lang="ro-RO" b="1" dirty="0" smtClean="0"/>
              <a:t>Profilul unui elev aflat în proces de autorealizare</a:t>
            </a:r>
            <a:endParaRPr lang="ro-RO"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Книги в формате 16 x 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extLst>
    <a:ext uri="{05A4C25C-085E-4340-85A3-A5531E510DB2}">
      <thm15:themeFamily xmlns:thm15="http://schemas.microsoft.com/office/thememl/2012/main" name="Office_9412013_TF02787940_TF02787940.potx" id="{BDCEC835-C025-45C0-8AD5-9D778732CF6A}" vid="{4E9A813A-BC9F-4772-8185-0F17D630CF68}"/>
    </a:ext>
  </a:extLst>
</a:theme>
</file>

<file path=ppt/theme/theme2.xml><?xml version="1.0" encoding="utf-8"?>
<a:theme xmlns:a="http://schemas.openxmlformats.org/drawingml/2006/main" name="Тема Offic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Тема Offic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ocPublishedLinkedAssetsLookup xmlns="4873beb7-5857-4685-be1f-d57550cc96cc" xsi:nil="true"/>
    <ApprovalStatus xmlns="4873beb7-5857-4685-be1f-d57550cc96cc">InProgress</ApprovalStatus>
    <MarketSpecific xmlns="4873beb7-5857-4685-be1f-d57550cc96cc">false</MarketSpecific>
    <LocComments xmlns="4873beb7-5857-4685-be1f-d57550cc96cc" xsi:nil="true"/>
    <LocLastLocAttemptVersionTypeLookup xmlns="4873beb7-5857-4685-be1f-d57550cc96cc" xsi:nil="true"/>
    <DirectSourceMarket xmlns="4873beb7-5857-4685-be1f-d57550cc96cc" xsi:nil="true"/>
    <ThumbnailAssetId xmlns="4873beb7-5857-4685-be1f-d57550cc96cc" xsi:nil="true"/>
    <PrimaryImageGen xmlns="4873beb7-5857-4685-be1f-d57550cc96cc">false</PrimaryImageGen>
    <LocNewPublishedVersionLookup xmlns="4873beb7-5857-4685-be1f-d57550cc96cc" xsi:nil="true"/>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LocOverallPublishStatusLookup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LocOverallLocStatusLookup xmlns="4873beb7-5857-4685-be1f-d57550cc96cc" xsi:nil="tru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1345039</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The bookstacks present on most slides  make this a good choice for students, teachers, reading enthusiasts, and others in education. This presentation template contains multiple slide layouts in widescreen format (16x9) and includes a sample table and chart that you can easily  modify.</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2011-11-26T00:00:00+00:00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TemplateStatus xmlns="4873beb7-5857-4685-be1f-d57550cc96cc">Complete</TemplateStatus>
    <Downloads xmlns="4873beb7-5857-4685-be1f-d57550cc96cc">0</Downloads>
    <OOCacheId xmlns="4873beb7-5857-4685-be1f-d57550cc96cc" xsi:nil="true"/>
    <IsDeleted xmlns="4873beb7-5857-4685-be1f-d57550cc96cc">false</IsDeleted>
    <LocPublishedDependentAssetsLookup xmlns="4873beb7-5857-4685-be1f-d57550cc96cc" xsi:nil="true"/>
    <AssetExpire xmlns="4873beb7-5857-4685-be1f-d57550cc96cc">2029-05-12T07:00:00+00:00</AssetExpire>
    <DSATActionTaken xmlns="4873beb7-5857-4685-be1f-d57550cc96cc" xsi:nil="true"/>
    <CSXSubmissionMarket xmlns="4873beb7-5857-4685-be1f-d57550cc96cc" xsi:nil="true"/>
    <TPExecutable xmlns="4873beb7-5857-4685-be1f-d57550cc96cc" xsi:nil="true"/>
    <EditorialTags xmlns="4873beb7-5857-4685-be1f-d57550cc96cc" xsi:nil="true"/>
    <SubmitterId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TP102787939</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694216</LocLastLocAttemptVersionLookup>
    <LocProcessedForHandoffsLookup xmlns="4873beb7-5857-4685-be1f-d57550cc96cc" xsi:nil="true"/>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LocOverallPreviewStatusLookup xmlns="4873beb7-5857-4685-be1f-d57550cc96cc" xsi:nil="true"/>
    <TaxCatchAll xmlns="4873beb7-5857-4685-be1f-d57550cc96cc"/>
    <Markets xmlns="4873beb7-5857-4685-be1f-d57550cc96cc"/>
    <UAProjectedTotalWords xmlns="4873beb7-5857-4685-be1f-d57550cc96cc" xsi:nil="true"/>
    <IntlLangReview xmlns="4873beb7-5857-4685-be1f-d57550cc96cc" xsi:nil="true"/>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LocProcessedForMarketsLookup xmlns="4873beb7-5857-4685-be1f-d57550cc96cc" xsi:nil="true"/>
    <TPLaunchHelpLinkType xmlns="4873beb7-5857-4685-be1f-d57550cc96cc">Template</TPLaunchHelpLinkType>
    <OriginalRelease xmlns="4873beb7-5857-4685-be1f-d57550cc96cc">15</OriginalRelease>
    <LocalizationTagsTaxHTField0 xmlns="4873beb7-5857-4685-be1f-d57550cc96cc">
      <Terms xmlns="http://schemas.microsoft.com/office/infopath/2007/PartnerControls"/>
    </LocalizationTagsTaxHTField0>
    <UACurrentWords xmlns="4873beb7-5857-4685-be1f-d57550cc96cc" xsi:nil="true"/>
    <ArtSampleDocs xmlns="4873beb7-5857-4685-be1f-d57550cc96cc" xsi:nil="true"/>
    <UALocRecommendation xmlns="4873beb7-5857-4685-be1f-d57550cc96cc">Localize</UALocRecommendation>
    <Manager xmlns="4873beb7-5857-4685-be1f-d57550cc96cc" xsi:nil="true"/>
    <LocOverallHandbackStatusLookup xmlns="4873beb7-5857-4685-be1f-d57550cc96cc" xsi:nil="true"/>
    <ShowIn xmlns="4873beb7-5857-4685-be1f-d57550cc96cc">Show everywhere</ShowIn>
    <UANotes xmlns="4873beb7-5857-4685-be1f-d57550cc96cc" xsi:nil="true"/>
    <InternalTagsTaxHTField0 xmlns="4873beb7-5857-4685-be1f-d57550cc96cc">
      <Terms xmlns="http://schemas.microsoft.com/office/infopath/2007/PartnerControls"/>
    </InternalTagsTaxHTField0>
    <CSXHash xmlns="4873beb7-5857-4685-be1f-d57550cc96cc" xsi:nil="true"/>
    <VoteCount xmlns="4873beb7-5857-4685-be1f-d57550cc96cc" xsi:nil="true"/>
    <LocMarketGroupTiers2 xmlns="4873beb7-5857-4685-be1f-d57550cc96cc" xsi:nil="true"/>
  </documentManagement>
</p:propertie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BB5C329-08A6-4E5E-AEF1-A97828C874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301D382-32B0-43EE-932C-28906AF37617}">
  <ds:schemaRefs>
    <ds:schemaRef ds:uri="http://schemas.openxmlformats.org/package/2006/metadata/core-properties"/>
    <ds:schemaRef ds:uri="http://purl.org/dc/terms/"/>
    <ds:schemaRef ds:uri="http://www.w3.org/XML/1998/namespac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purl.org/dc/dcmitype/"/>
    <ds:schemaRef ds:uri="4873beb7-5857-4685-be1f-d57550cc96cc"/>
  </ds:schemaRefs>
</ds:datastoreItem>
</file>

<file path=customXml/itemProps3.xml><?xml version="1.0" encoding="utf-8"?>
<ds:datastoreItem xmlns:ds="http://schemas.openxmlformats.org/officeDocument/2006/customXml" ds:itemID="{E1B558C7-619B-49BE-9097-7FCBDADD4E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Презентация со стопкой книг на голубом фоне (широкоэкранный формат)</Template>
  <TotalTime>0</TotalTime>
  <Words>1917</Words>
  <Application>Microsoft Office PowerPoint</Application>
  <PresentationFormat>Custom</PresentationFormat>
  <Paragraphs>219</Paragraphs>
  <Slides>12</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Alegreya Sans SC</vt:lpstr>
      <vt:lpstr>Arial</vt:lpstr>
      <vt:lpstr>Calibri</vt:lpstr>
      <vt:lpstr>Century Gothic</vt:lpstr>
      <vt:lpstr>Palatino</vt:lpstr>
      <vt:lpstr>Times New Roman</vt:lpstr>
      <vt:lpstr>var(--font-headings,Palatino,"Palatino Linotype","Palatino LT STD","Book Antiqua",Times,"Times New Roman",serif)</vt:lpstr>
      <vt:lpstr>Verdana</vt:lpstr>
      <vt:lpstr>Книги в формате 16 x 9</vt:lpstr>
      <vt:lpstr>Ministerul Educației și Cercetării al Republicii Moldova Liceul Teoretic … Chișinău</vt:lpstr>
      <vt:lpstr>CARTEA DE VIZITĂ A PROIECTULUI</vt:lpstr>
      <vt:lpstr>1. Argument. Descrierea problemei și motivarea necesității schimbării.</vt:lpstr>
      <vt:lpstr>       </vt:lpstr>
      <vt:lpstr>3. Planul de acțiuni implementat </vt:lpstr>
      <vt:lpstr>4. Impactul practicii educaționale de succes</vt:lpstr>
      <vt:lpstr>PowerPoint Presentation</vt:lpstr>
      <vt:lpstr>https://agiromoldova.wordpress.com/category/pro-lectura-2021 Proba – Creație literară: </vt:lpstr>
      <vt:lpstr>Evaluarea eficienței concursului în vederea autorealizării elevilor</vt:lpstr>
      <vt:lpstr>5. Asigurarea durabilității schimbărilor inițiate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2021-04-11T14:36:11Z</dcterms:created>
  <dcterms:modified xsi:type="dcterms:W3CDTF">2021-09-30T07:12:43Z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